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Proxima Nova"/>
      <p:regular r:id="rId73"/>
      <p:bold r:id="rId74"/>
      <p:italic r:id="rId75"/>
      <p:boldItalic r:id="rId76"/>
    </p:embeddedFont>
    <p:embeddedFont>
      <p:font typeface="Roboto Medium"/>
      <p:regular r:id="rId77"/>
      <p:bold r:id="rId78"/>
      <p:italic r:id="rId79"/>
      <p:boldItalic r:id="rId80"/>
    </p:embeddedFont>
    <p:embeddedFont>
      <p:font typeface="Fredoka One"/>
      <p:regular r:id="rId81"/>
    </p:embeddedFont>
    <p:embeddedFont>
      <p:font typeface="Amatic SC"/>
      <p:regular r:id="rId82"/>
      <p:bold r:id="rId83"/>
    </p:embeddedFont>
    <p:embeddedFont>
      <p:font typeface="Lato"/>
      <p:regular r:id="rId84"/>
      <p:bold r:id="rId85"/>
      <p:italic r:id="rId86"/>
      <p:boldItalic r:id="rId87"/>
    </p:embeddedFont>
    <p:embeddedFont>
      <p:font typeface="Palanquin Dark"/>
      <p:regular r:id="rId88"/>
      <p:bold r:id="rId89"/>
    </p:embeddedFont>
    <p:embeddedFont>
      <p:font typeface="Bebas Neue"/>
      <p:regular r:id="rId90"/>
    </p:embeddedFont>
    <p:embeddedFont>
      <p:font typeface="Proxima Nova Semibold"/>
      <p:regular r:id="rId91"/>
      <p:bold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7EE880-B7E7-4E0E-88B3-635E2D2DE82E}">
  <a:tblStyle styleId="{557EE880-B7E7-4E0E-88B3-635E2D2DE8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regular.fntdata"/><Relationship Id="rId83" Type="http://schemas.openxmlformats.org/officeDocument/2006/relationships/font" Target="fonts/AmaticSC-bold.fntdata"/><Relationship Id="rId42" Type="http://schemas.openxmlformats.org/officeDocument/2006/relationships/slide" Target="slides/slide36.xml"/><Relationship Id="rId86" Type="http://schemas.openxmlformats.org/officeDocument/2006/relationships/font" Target="fonts/Lato-italic.fntdata"/><Relationship Id="rId41" Type="http://schemas.openxmlformats.org/officeDocument/2006/relationships/slide" Target="slides/slide35.xml"/><Relationship Id="rId85" Type="http://schemas.openxmlformats.org/officeDocument/2006/relationships/font" Target="fonts/Lato-bold.fntdata"/><Relationship Id="rId44" Type="http://schemas.openxmlformats.org/officeDocument/2006/relationships/slide" Target="slides/slide38.xml"/><Relationship Id="rId88" Type="http://schemas.openxmlformats.org/officeDocument/2006/relationships/font" Target="fonts/PalanquinDark-regular.fntdata"/><Relationship Id="rId43" Type="http://schemas.openxmlformats.org/officeDocument/2006/relationships/slide" Target="slides/slide37.xml"/><Relationship Id="rId87" Type="http://schemas.openxmlformats.org/officeDocument/2006/relationships/font" Target="fonts/Lato-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PalanquinDark-bold.fntdata"/><Relationship Id="rId80" Type="http://schemas.openxmlformats.org/officeDocument/2006/relationships/font" Target="fonts/RobotoMedium-boldItalic.fntdata"/><Relationship Id="rId82" Type="http://schemas.openxmlformats.org/officeDocument/2006/relationships/font" Target="fonts/AmaticSC-regular.fntdata"/><Relationship Id="rId81" Type="http://schemas.openxmlformats.org/officeDocument/2006/relationships/font" Target="fonts/FredokaOn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ProximaNova-italic.fntdata"/><Relationship Id="rId30" Type="http://schemas.openxmlformats.org/officeDocument/2006/relationships/slide" Target="slides/slide24.xml"/><Relationship Id="rId74" Type="http://schemas.openxmlformats.org/officeDocument/2006/relationships/font" Target="fonts/ProximaNova-bold.fntdata"/><Relationship Id="rId33" Type="http://schemas.openxmlformats.org/officeDocument/2006/relationships/slide" Target="slides/slide27.xml"/><Relationship Id="rId77" Type="http://schemas.openxmlformats.org/officeDocument/2006/relationships/font" Target="fonts/RobotoMedium-regular.fntdata"/><Relationship Id="rId32" Type="http://schemas.openxmlformats.org/officeDocument/2006/relationships/slide" Target="slides/slide26.xml"/><Relationship Id="rId76" Type="http://schemas.openxmlformats.org/officeDocument/2006/relationships/font" Target="fonts/ProximaNova-boldItalic.fntdata"/><Relationship Id="rId35" Type="http://schemas.openxmlformats.org/officeDocument/2006/relationships/slide" Target="slides/slide29.xml"/><Relationship Id="rId79" Type="http://schemas.openxmlformats.org/officeDocument/2006/relationships/font" Target="fonts/RobotoMedium-italic.fntdata"/><Relationship Id="rId34" Type="http://schemas.openxmlformats.org/officeDocument/2006/relationships/slide" Target="slides/slide28.xml"/><Relationship Id="rId78" Type="http://schemas.openxmlformats.org/officeDocument/2006/relationships/font" Target="fonts/RobotoMedium-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ProximaNovaSemibold-regular.fntdata"/><Relationship Id="rId90" Type="http://schemas.openxmlformats.org/officeDocument/2006/relationships/font" Target="fonts/BebasNeue-regular.fntdata"/><Relationship Id="rId93" Type="http://schemas.openxmlformats.org/officeDocument/2006/relationships/font" Target="fonts/ProximaNovaSemibold-boldItalic.fntdata"/><Relationship Id="rId92" Type="http://schemas.openxmlformats.org/officeDocument/2006/relationships/font" Target="fonts/ProximaNovaSemibold-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ea.org/commentaries/the-carbon-footprint-of-streaming-video-fact-checking-the-headlines" TargetMode="External"/><Relationship Id="rId3" Type="http://schemas.openxmlformats.org/officeDocument/2006/relationships/hyperlink" Target="https://www.washingtonpost.com/business/2021/04/20/netflix-new-subscriber-numbers/" TargetMode="External"/><Relationship Id="rId4" Type="http://schemas.openxmlformats.org/officeDocument/2006/relationships/hyperlink" Target="https://backlinko.com/netflix-users"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chaelbluejay.com/electricity/howmuch.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ia.gov/tools/faqs/faq.php?id=74&amp;t=11" TargetMode="External"/><Relationship Id="rId3" Type="http://schemas.openxmlformats.org/officeDocument/2006/relationships/hyperlink" Target="https://www.statista.com/statistics/264699/worldwide-co2-emissions/" TargetMode="External"/><Relationship Id="rId4" Type="http://schemas.openxmlformats.org/officeDocument/2006/relationships/hyperlink" Target="https://en.wikipedia.org/wiki/List_of_countries_by_carbon_dioxide_emissions" TargetMode="External"/><Relationship Id="rId5" Type="http://schemas.openxmlformats.org/officeDocument/2006/relationships/hyperlink" Target="https://www.eia.gov/tools/faqs/faq.php?id=74&amp;t=1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2f231c4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2f231c4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d6470f802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d6470f802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projected footprint results from our regressions</a:t>
            </a:r>
            <a:endParaRPr/>
          </a:p>
          <a:p>
            <a:pPr indent="0" lvl="0" marL="0" rtl="0" algn="l">
              <a:spcBef>
                <a:spcPts val="0"/>
              </a:spcBef>
              <a:spcAft>
                <a:spcPts val="0"/>
              </a:spcAft>
              <a:buNone/>
            </a:pPr>
            <a:r>
              <a:rPr lang="en"/>
              <a:t>Using the conversions for hours to kWh to pounds of carbon dioxide, we use our predicted data to make calculations for the carbon footprint in 2021 through 2030</a:t>
            </a:r>
            <a:endParaRPr/>
          </a:p>
          <a:p>
            <a:pPr indent="0" lvl="0" marL="0" rtl="0" algn="l">
              <a:spcBef>
                <a:spcPts val="0"/>
              </a:spcBef>
              <a:spcAft>
                <a:spcPts val="0"/>
              </a:spcAft>
              <a:buNone/>
            </a:pPr>
            <a:r>
              <a:rPr lang="en">
                <a:solidFill>
                  <a:schemeClr val="dk1"/>
                </a:solidFill>
              </a:rPr>
              <a:t>Year, subscribers in millions, daily hours per subscriber, total streaming hours per year in trillions, total kWh in trillions, and the pounds of carbon dioxide emitted from streaming per year in trillions.</a:t>
            </a:r>
            <a:endParaRPr>
              <a:solidFill>
                <a:schemeClr val="dk1"/>
              </a:solidFill>
            </a:endParaRPr>
          </a:p>
          <a:p>
            <a:pPr indent="0" lvl="0" marL="0" rtl="0" algn="l">
              <a:spcBef>
                <a:spcPts val="0"/>
              </a:spcBef>
              <a:spcAft>
                <a:spcPts val="0"/>
              </a:spcAft>
              <a:buNone/>
            </a:pPr>
            <a:r>
              <a:rPr lang="en"/>
              <a:t>As we can see, subscribers continue to increase but daily hours slows in rate of change between years, meaning that the total carbon footprint increases more from the increase in subscribers than continued increase in hours of streaming.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d6470f80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d6470f80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a:t>
            </a:r>
            <a:r>
              <a:rPr lang="en"/>
              <a:t>scraped</a:t>
            </a:r>
            <a:r>
              <a:rPr lang="en"/>
              <a:t> twitter to look at consumer sentiment about binge-watching and the environment.</a:t>
            </a:r>
            <a:endParaRPr/>
          </a:p>
          <a:p>
            <a:pPr indent="-298450" lvl="0" marL="457200" rtl="0" algn="l">
              <a:spcBef>
                <a:spcPts val="0"/>
              </a:spcBef>
              <a:spcAft>
                <a:spcPts val="0"/>
              </a:spcAft>
              <a:buSzPts val="1100"/>
              <a:buChar char="●"/>
            </a:pPr>
            <a:r>
              <a:rPr lang="en"/>
              <a:t>Showing binge watching sentiment analysis from 201 </a:t>
            </a:r>
            <a:endParaRPr/>
          </a:p>
          <a:p>
            <a:pPr indent="-298450" lvl="0" marL="457200" rtl="0" algn="l">
              <a:spcBef>
                <a:spcPts val="0"/>
              </a:spcBef>
              <a:spcAft>
                <a:spcPts val="0"/>
              </a:spcAft>
              <a:buSzPts val="1100"/>
              <a:buChar char="●"/>
            </a:pPr>
            <a:r>
              <a:rPr lang="en"/>
              <a:t>Shows an increase of tweets in 2020 </a:t>
            </a:r>
            <a:endParaRPr/>
          </a:p>
          <a:p>
            <a:pPr indent="-298450" lvl="0" marL="457200" rtl="0" algn="l">
              <a:spcBef>
                <a:spcPts val="0"/>
              </a:spcBef>
              <a:spcAft>
                <a:spcPts val="0"/>
              </a:spcAft>
              <a:buSzPts val="1100"/>
              <a:buChar char="●"/>
            </a:pPr>
            <a:r>
              <a:rPr lang="en"/>
              <a:t>During our analysis we found that we often talk about what they are watching and </a:t>
            </a:r>
            <a:r>
              <a:rPr lang="en"/>
              <a:t>occasionally</a:t>
            </a:r>
            <a:r>
              <a:rPr lang="en"/>
              <a:t> how long they are watching.</a:t>
            </a:r>
            <a:endParaRPr/>
          </a:p>
          <a:p>
            <a:pPr indent="-298450" lvl="0" marL="457200" rtl="0" algn="l">
              <a:spcBef>
                <a:spcPts val="0"/>
              </a:spcBef>
              <a:spcAft>
                <a:spcPts val="0"/>
              </a:spcAft>
              <a:buSzPts val="1100"/>
              <a:buChar char="●"/>
            </a:pPr>
            <a:r>
              <a:rPr lang="en"/>
              <a:t>Netflix</a:t>
            </a:r>
            <a:r>
              <a:rPr lang="en"/>
              <a:t> gained more subscribers, hours and tweets in 2020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d86e779c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d86e779c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Showing </a:t>
            </a:r>
            <a:r>
              <a:rPr lang="en"/>
              <a:t>negative Environment from 2020 </a:t>
            </a:r>
            <a:endParaRPr/>
          </a:p>
          <a:p>
            <a:pPr indent="-298450" lvl="0" marL="457200" rtl="0" algn="l">
              <a:spcBef>
                <a:spcPts val="0"/>
              </a:spcBef>
              <a:spcAft>
                <a:spcPts val="0"/>
              </a:spcAft>
              <a:buSzPts val="1100"/>
              <a:buChar char="●"/>
            </a:pPr>
            <a:r>
              <a:rPr lang="en"/>
              <a:t>We’ve seen a great increase in discussion about netflix and the environment during 2020 (and the pandemic)</a:t>
            </a:r>
            <a:endParaRPr/>
          </a:p>
          <a:p>
            <a:pPr indent="-298450" lvl="0" marL="457200" rtl="0" algn="l">
              <a:spcBef>
                <a:spcPts val="0"/>
              </a:spcBef>
              <a:spcAft>
                <a:spcPts val="0"/>
              </a:spcAft>
              <a:buSzPts val="1100"/>
              <a:buChar char="●"/>
            </a:pPr>
            <a:r>
              <a:rPr lang="en"/>
              <a:t>We found that while some people talk about Netflix’s impact on the environment, consumers also talk about the environmental documentaries on Netflix</a:t>
            </a:r>
            <a:endParaRPr/>
          </a:p>
          <a:p>
            <a:pPr indent="0" lvl="0" marL="457200" rtl="0" algn="l">
              <a:spcBef>
                <a:spcPts val="0"/>
              </a:spcBef>
              <a:spcAft>
                <a:spcPts val="0"/>
              </a:spcAft>
              <a:buNone/>
            </a:pP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d40aa10d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d40aa10d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d8e02443d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d8e02443d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Lato"/>
                <a:ea typeface="Lato"/>
                <a:cs typeface="Lato"/>
                <a:sym typeface="Lato"/>
              </a:rPr>
              <a:t>Through Netflix’s Net Zero + Nature Plan, Netflix plans to achieve net zero greenhouse gas emissions by the end of 2022 and every year thereafter </a:t>
            </a:r>
            <a:r>
              <a:rPr b="1" lang="en" sz="1400">
                <a:solidFill>
                  <a:schemeClr val="dk1"/>
                </a:solidFill>
                <a:latin typeface="Lato"/>
                <a:ea typeface="Lato"/>
                <a:cs typeface="Lato"/>
                <a:sym typeface="Lato"/>
              </a:rPr>
              <a:t>through</a:t>
            </a:r>
            <a:r>
              <a:rPr b="1" lang="en" sz="1400">
                <a:solidFill>
                  <a:schemeClr val="dk1"/>
                </a:solidFill>
                <a:latin typeface="Lato"/>
                <a:ea typeface="Lato"/>
                <a:cs typeface="Lato"/>
                <a:sym typeface="Lato"/>
              </a:rPr>
              <a:t> a 3 pronged approach (Dr. Ringel’s favorite!)</a:t>
            </a:r>
            <a:endParaRPr b="1"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b="1" lang="en" sz="1400">
                <a:solidFill>
                  <a:schemeClr val="dk1"/>
                </a:solidFill>
                <a:latin typeface="Lato"/>
                <a:ea typeface="Lato"/>
                <a:cs typeface="Lato"/>
                <a:sym typeface="Lato"/>
              </a:rPr>
              <a:t>REDUCE→ reducing internal emissions in line with Paris Agreement’s goal to limit by reducing scope 1 &amp; 2 emissions by 45% by 2030 </a:t>
            </a:r>
            <a:endParaRPr b="1" sz="14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However, Netflix doesn’t currently include carbon emissions generated from the internet transmission or electronic devices used by viewers to stream Netflix (current best practice is for internet service providers &amp; device manufacturers to account for these emissions because they have operational  control)</a:t>
            </a:r>
            <a:endParaRPr b="1" sz="12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b="1" lang="en" sz="1400">
                <a:solidFill>
                  <a:schemeClr val="dk1"/>
                </a:solidFill>
                <a:latin typeface="Lato"/>
                <a:ea typeface="Lato"/>
                <a:cs typeface="Lato"/>
                <a:sym typeface="Lato"/>
              </a:rPr>
              <a:t>RETAIN→ fully neutralize emissions that can’t be avoided internally through investments in projects that prevent carbon from entering the atmosphere</a:t>
            </a:r>
            <a:endParaRPr b="1"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b="1" lang="en" sz="1400">
                <a:solidFill>
                  <a:schemeClr val="dk1"/>
                </a:solidFill>
                <a:latin typeface="Lato"/>
                <a:ea typeface="Lato"/>
                <a:cs typeface="Lato"/>
                <a:sym typeface="Lato"/>
              </a:rPr>
              <a:t>REMOVE → incorporate investments in regenerations of critical natural ecosystems</a:t>
            </a:r>
            <a:endParaRPr b="1" sz="14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Restoring grasslands, mangroves,&amp;  healthy soils to remove and store carbon from the atmosphere</a:t>
            </a:r>
            <a:endParaRPr b="1" sz="1200">
              <a:solidFill>
                <a:schemeClr val="dk1"/>
              </a:solidFill>
              <a:latin typeface="Lato"/>
              <a:ea typeface="Lato"/>
              <a:cs typeface="Lato"/>
              <a:sym typeface="Lato"/>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d6470f8021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d6470f8021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Capitalize on consumers increased important on environmental impact </a:t>
            </a:r>
            <a:endParaRPr/>
          </a:p>
          <a:p>
            <a:pPr indent="0" lvl="0" marL="0" rtl="0" algn="l">
              <a:spcBef>
                <a:spcPts val="0"/>
              </a:spcBef>
              <a:spcAft>
                <a:spcPts val="0"/>
              </a:spcAft>
              <a:buNone/>
            </a:pPr>
            <a:r>
              <a:rPr lang="en"/>
              <a:t>First mover/adopter advantage</a:t>
            </a:r>
            <a:endParaRPr/>
          </a:p>
          <a:p>
            <a:pPr indent="-298450" lvl="0" marL="457200" rtl="0" algn="l">
              <a:spcBef>
                <a:spcPts val="0"/>
              </a:spcBef>
              <a:spcAft>
                <a:spcPts val="0"/>
              </a:spcAft>
              <a:buClr>
                <a:srgbClr val="0D0D0D"/>
              </a:buClr>
              <a:buSzPts val="1100"/>
              <a:buChar char="●"/>
            </a:pPr>
            <a:r>
              <a:rPr lang="en">
                <a:solidFill>
                  <a:srgbClr val="0D0D0D"/>
                </a:solidFill>
              </a:rPr>
              <a:t>Encourage data center and other technology partners to continue decarbonizing their energy supply and disclose details to their customers </a:t>
            </a:r>
            <a:endParaRPr>
              <a:solidFill>
                <a:srgbClr val="0D0D0D"/>
              </a:solidFill>
            </a:endParaRPr>
          </a:p>
          <a:p>
            <a:pPr indent="-298450" lvl="0" marL="457200" rtl="0" algn="l">
              <a:spcBef>
                <a:spcPts val="0"/>
              </a:spcBef>
              <a:spcAft>
                <a:spcPts val="0"/>
              </a:spcAft>
              <a:buClr>
                <a:srgbClr val="0D0D0D"/>
              </a:buClr>
              <a:buSzPts val="1100"/>
              <a:buChar char="●"/>
            </a:pPr>
            <a:r>
              <a:t/>
            </a:r>
            <a:endParaRPr>
              <a:solidFill>
                <a:srgbClr val="0D0D0D"/>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d6470f8021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d6470f8021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Capitalize on consumers increased important on environmental impact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mover/adopter advantage</a:t>
            </a:r>
            <a:endParaRPr>
              <a:solidFill>
                <a:schemeClr val="dk1"/>
              </a:solidFill>
            </a:endParaRPr>
          </a:p>
          <a:p>
            <a:pPr indent="0" lvl="0" marL="0" rtl="0" algn="l">
              <a:spcBef>
                <a:spcPts val="0"/>
              </a:spcBef>
              <a:spcAft>
                <a:spcPts val="0"/>
              </a:spcAft>
              <a:buNone/>
            </a:pPr>
            <a:r>
              <a:rPr lang="en">
                <a:solidFill>
                  <a:srgbClr val="0D0D0D"/>
                </a:solidFill>
              </a:rPr>
              <a:t>(840 Netflix-related tweets in 2020 about the environment and 266 in 2019) → 215% increase</a:t>
            </a:r>
            <a:endParaRPr>
              <a:solidFill>
                <a:srgbClr val="0D0D0D"/>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d30a4e6ab4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d30a4e6ab4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d4eb45b4f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d4eb45b4f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d4eb45b4f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d4eb45b4f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4eb45b4f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4eb45b4f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d030f22b8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d030f22b8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c6ac5e8787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c6ac5e8787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d30a4e6ab4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d30a4e6ab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877b642fd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877b642fd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c6ac5e8787_2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c6ac5e8787_2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d30a4e6ab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d30a4e6ab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d361d1d92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d361d1d92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d30a4e6a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d30a4e6a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d30a4e6ab4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d30a4e6ab4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d30a4e6ab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d30a4e6ab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30a4e6ab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30a4e6ab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36.57 million new members joined Netflix in 2020. This is an increase of 31.4% from the previous year; this is a jump from 27.83 million to 36.57 million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daily usage, as measured by the number of hours per subscriber, increased 60% from 2019 to 2020; this is a jump from 2 hours to 3.2 hours</a:t>
            </a:r>
            <a:endParaRPr/>
          </a:p>
          <a:p>
            <a:pPr indent="-298450" lvl="0" marL="457200" rtl="0" algn="l">
              <a:spcBef>
                <a:spcPts val="0"/>
              </a:spcBef>
              <a:spcAft>
                <a:spcPts val="0"/>
              </a:spcAft>
              <a:buSzPts val="1100"/>
              <a:buChar char="-"/>
            </a:pPr>
            <a:r>
              <a:rPr lang="en"/>
              <a:t>NOTE: per subscriber means per paying account, but each account may have numerous users (essentially 3.2 is the average usage per account, not per person)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Netflix’s stock price increase from $298.84 to $540.73 from March 13th, when COVID was declared a National Emergency to the end of 2020; this is an increase in share price of 80.9%</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d30a4e6ab4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d30a4e6ab4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d30a4e6ab4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d30a4e6ab4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d30a4e6ab4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d30a4e6ab4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d30a4e6ab4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d30a4e6ab4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d307c55eaa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d307c55eaa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d30a4e6ab4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d30a4e6ab4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d30a4e6ab4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d30a4e6ab4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d30a4e6ab4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d30a4e6ab4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d30a4e6ab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d30a4e6ab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d30a4e6ab4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d30a4e6ab4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307c55e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307c55e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dive into calculating emissions from Netflix, let’s briefly touch on how and where subscribers are using Netflix.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graph to the left, we can see that 70% of users are viewing their shows on TVs, while the other 30% watch Netflix on phones, tablets, or PCs. This will be important later when we calculate electricity consumption of different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can look at the locations of Netflix subscribers. From the map, we can see that 38% resides in the US or Canada; 19% in Latin America; 32% in Europe, Africa, or the Middle East; and 11% in the Asia-Pacific region. We note these percentages because each region’s energy generation will affect overall emissions (90% of France’s electricity comes from low-carbon sources, so less emissions than other countries).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d307c55eaa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d307c55eaa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d307c55eaa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d307c55eaa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d30a4e6ab4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d30a4e6ab4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d30a4e6ab4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d30a4e6ab4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d30a4e6ab4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d30a4e6ab4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d30a4e6ab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d30a4e6ab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d30a4e6ab4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d30a4e6ab4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d30a4e6ab4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d30a4e6ab4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d30a4e6ab4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d30a4e6ab4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SLIDES_API55367225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SLIDES_API55367225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6470f8021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6470f8021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a:t>
            </a:r>
            <a:endParaRPr/>
          </a:p>
          <a:p>
            <a:pPr indent="-298450" lvl="0" marL="457200" rtl="0" algn="l">
              <a:spcBef>
                <a:spcPts val="0"/>
              </a:spcBef>
              <a:spcAft>
                <a:spcPts val="0"/>
              </a:spcAft>
              <a:buSzPts val="1100"/>
              <a:buAutoNum type="arabicPeriod"/>
            </a:pPr>
            <a:r>
              <a:rPr lang="en"/>
              <a:t>Outside research to Gather Data: Subscribers per year, streaming, streaming to energy conversion, etc.</a:t>
            </a:r>
            <a:endParaRPr/>
          </a:p>
          <a:p>
            <a:pPr indent="-298450" lvl="0" marL="457200" rtl="0" algn="l">
              <a:spcBef>
                <a:spcPts val="0"/>
              </a:spcBef>
              <a:spcAft>
                <a:spcPts val="0"/>
              </a:spcAft>
              <a:buSzPts val="1100"/>
              <a:buAutoNum type="arabicPeriod"/>
            </a:pPr>
            <a:r>
              <a:rPr lang="en"/>
              <a:t>Predicting Carbon Emissions in the future based on current/past trends: How much worse will it get?</a:t>
            </a:r>
            <a:endParaRPr/>
          </a:p>
          <a:p>
            <a:pPr indent="-298450" lvl="0" marL="457200" rtl="0" algn="l">
              <a:spcBef>
                <a:spcPts val="0"/>
              </a:spcBef>
              <a:spcAft>
                <a:spcPts val="0"/>
              </a:spcAft>
              <a:buSzPts val="1100"/>
              <a:buAutoNum type="arabicPeriod"/>
            </a:pPr>
            <a:r>
              <a:rPr lang="en"/>
              <a:t>Twitter Sentiment Analysis: easy access to people’s verbatim opinions</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SLIDES_API55367225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SLIDES_API55367225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d30a4e6ab4_0_9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d30a4e6ab4_0_9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d30a4e6ab4_0_10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d30a4e6ab4_0_10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d30a4e6ab4_0_10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d30a4e6ab4_0_10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d30a4e6ab4_0_10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d30a4e6ab4_0_10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4" name="Shape 4844"/>
        <p:cNvGrpSpPr/>
        <p:nvPr/>
      </p:nvGrpSpPr>
      <p:grpSpPr>
        <a:xfrm>
          <a:off x="0" y="0"/>
          <a:ext cx="0" cy="0"/>
          <a:chOff x="0" y="0"/>
          <a:chExt cx="0" cy="0"/>
        </a:xfrm>
      </p:grpSpPr>
      <p:sp>
        <p:nvSpPr>
          <p:cNvPr id="4845" name="Google Shape;4845;gd30a4e6ab4_0_13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6" name="Google Shape;4846;gd30a4e6ab4_0_13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3" name="Shape 5263"/>
        <p:cNvGrpSpPr/>
        <p:nvPr/>
      </p:nvGrpSpPr>
      <p:grpSpPr>
        <a:xfrm>
          <a:off x="0" y="0"/>
          <a:ext cx="0" cy="0"/>
          <a:chOff x="0" y="0"/>
          <a:chExt cx="0" cy="0"/>
        </a:xfrm>
      </p:grpSpPr>
      <p:sp>
        <p:nvSpPr>
          <p:cNvPr id="5264" name="Google Shape;5264;gd30a4e6ab4_0_13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5" name="Google Shape;5265;gd30a4e6ab4_0_13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3" name="Shape 5433"/>
        <p:cNvGrpSpPr/>
        <p:nvPr/>
      </p:nvGrpSpPr>
      <p:grpSpPr>
        <a:xfrm>
          <a:off x="0" y="0"/>
          <a:ext cx="0" cy="0"/>
          <a:chOff x="0" y="0"/>
          <a:chExt cx="0" cy="0"/>
        </a:xfrm>
      </p:grpSpPr>
      <p:sp>
        <p:nvSpPr>
          <p:cNvPr id="5434" name="Google Shape;5434;gd30a4e6ab4_0_13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5" name="Google Shape;5435;gd30a4e6ab4_0_13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8" name="Shape 5838"/>
        <p:cNvGrpSpPr/>
        <p:nvPr/>
      </p:nvGrpSpPr>
      <p:grpSpPr>
        <a:xfrm>
          <a:off x="0" y="0"/>
          <a:ext cx="0" cy="0"/>
          <a:chOff x="0" y="0"/>
          <a:chExt cx="0" cy="0"/>
        </a:xfrm>
      </p:grpSpPr>
      <p:sp>
        <p:nvSpPr>
          <p:cNvPr id="5839" name="Google Shape;5839;gd30a4e6ab4_0_14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0" name="Google Shape;5840;gd30a4e6ab4_0_14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8" name="Shape 6218"/>
        <p:cNvGrpSpPr/>
        <p:nvPr/>
      </p:nvGrpSpPr>
      <p:grpSpPr>
        <a:xfrm>
          <a:off x="0" y="0"/>
          <a:ext cx="0" cy="0"/>
          <a:chOff x="0" y="0"/>
          <a:chExt cx="0" cy="0"/>
        </a:xfrm>
      </p:grpSpPr>
      <p:sp>
        <p:nvSpPr>
          <p:cNvPr id="6219" name="Google Shape;6219;gd30a4e6ab4_0_14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0" name="Google Shape;6220;gd30a4e6ab4_0_14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87dfa078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87dfa078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dive into some fun facts about Netflix and Streaming. In 2020, there were a whopping 204 million global netflix subscribers - </a:t>
            </a:r>
            <a:r>
              <a:rPr lang="en"/>
              <a:t>roughly equivalent to three times the population of the entire United Kingdom. These subscribers spend 3.2 hours per day watching Netflix. This number seems way too big and rightfully so - these figures are per Netfix account which could include multiple watchers. The most accurate estimates place an hour of streaming as equivalent to .077 kWh.</a:t>
            </a:r>
            <a:endParaRPr/>
          </a:p>
          <a:p>
            <a:pPr indent="0" lvl="0" marL="0" rtl="0" algn="l">
              <a:spcBef>
                <a:spcPts val="0"/>
              </a:spcBef>
              <a:spcAft>
                <a:spcPts val="0"/>
              </a:spcAft>
              <a:buNone/>
            </a:pPr>
            <a:r>
              <a:rPr lang="en"/>
              <a:t>This then gives us a total of…..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Energy used per hour of streaming: </a:t>
            </a:r>
            <a:r>
              <a:rPr lang="en" u="sng">
                <a:solidFill>
                  <a:schemeClr val="hlink"/>
                </a:solidFill>
                <a:hlinkClick r:id="rId2"/>
              </a:rPr>
              <a:t>https://www.iea.org/commentaries/the-carbon-footprint-of-streaming-video-fact-checking-the-headlines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Global netflix subscribers: </a:t>
            </a:r>
            <a:r>
              <a:rPr lang="en" u="sng">
                <a:solidFill>
                  <a:schemeClr val="hlink"/>
                </a:solidFill>
                <a:hlinkClick r:id="rId3"/>
              </a:rPr>
              <a:t>https://www.washingtonpost.com/business/2021/04/20/netflix-new-subscriber-numbers/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Subscribers average time watching: </a:t>
            </a:r>
            <a:r>
              <a:rPr lang="en" u="sng">
                <a:solidFill>
                  <a:schemeClr val="hlink"/>
                </a:solidFill>
                <a:hlinkClick r:id="rId4"/>
              </a:rPr>
              <a:t>https://backlinko.com/netflix-users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Multiplied</a:t>
            </a:r>
            <a:r>
              <a:rPr lang="en"/>
              <a:t> together gives us: 18706688000 kWh</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2" name="Shape 6632"/>
        <p:cNvGrpSpPr/>
        <p:nvPr/>
      </p:nvGrpSpPr>
      <p:grpSpPr>
        <a:xfrm>
          <a:off x="0" y="0"/>
          <a:ext cx="0" cy="0"/>
          <a:chOff x="0" y="0"/>
          <a:chExt cx="0" cy="0"/>
        </a:xfrm>
      </p:grpSpPr>
      <p:sp>
        <p:nvSpPr>
          <p:cNvPr id="6633" name="Google Shape;6633;gd30a4e6ab4_0_14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4" name="Google Shape;6634;gd30a4e6ab4_0_14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3" name="Shape 6993"/>
        <p:cNvGrpSpPr/>
        <p:nvPr/>
      </p:nvGrpSpPr>
      <p:grpSpPr>
        <a:xfrm>
          <a:off x="0" y="0"/>
          <a:ext cx="0" cy="0"/>
          <a:chOff x="0" y="0"/>
          <a:chExt cx="0" cy="0"/>
        </a:xfrm>
      </p:grpSpPr>
      <p:sp>
        <p:nvSpPr>
          <p:cNvPr id="6994" name="Google Shape;6994;gd30a4e6ab4_0_15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5" name="Google Shape;6995;gd30a4e6ab4_0_15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3" name="Shape 7503"/>
        <p:cNvGrpSpPr/>
        <p:nvPr/>
      </p:nvGrpSpPr>
      <p:grpSpPr>
        <a:xfrm>
          <a:off x="0" y="0"/>
          <a:ext cx="0" cy="0"/>
          <a:chOff x="0" y="0"/>
          <a:chExt cx="0" cy="0"/>
        </a:xfrm>
      </p:grpSpPr>
      <p:sp>
        <p:nvSpPr>
          <p:cNvPr id="7504" name="Google Shape;7504;gd30a4e6ab4_0_15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5" name="Google Shape;7505;gd30a4e6ab4_0_15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3" name="Shape 8123"/>
        <p:cNvGrpSpPr/>
        <p:nvPr/>
      </p:nvGrpSpPr>
      <p:grpSpPr>
        <a:xfrm>
          <a:off x="0" y="0"/>
          <a:ext cx="0" cy="0"/>
          <a:chOff x="0" y="0"/>
          <a:chExt cx="0" cy="0"/>
        </a:xfrm>
      </p:grpSpPr>
      <p:sp>
        <p:nvSpPr>
          <p:cNvPr id="8124" name="Google Shape;8124;gd30a4e6ab4_0_16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5" name="Google Shape;8125;gd30a4e6ab4_0_16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7" name="Shape 8717"/>
        <p:cNvGrpSpPr/>
        <p:nvPr/>
      </p:nvGrpSpPr>
      <p:grpSpPr>
        <a:xfrm>
          <a:off x="0" y="0"/>
          <a:ext cx="0" cy="0"/>
          <a:chOff x="0" y="0"/>
          <a:chExt cx="0" cy="0"/>
        </a:xfrm>
      </p:grpSpPr>
      <p:sp>
        <p:nvSpPr>
          <p:cNvPr id="8718" name="Google Shape;8718;gd30a4e6ab4_0_17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9" name="Google Shape;8719;gd30a4e6ab4_0_17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8" name="Shape 9038"/>
        <p:cNvGrpSpPr/>
        <p:nvPr/>
      </p:nvGrpSpPr>
      <p:grpSpPr>
        <a:xfrm>
          <a:off x="0" y="0"/>
          <a:ext cx="0" cy="0"/>
          <a:chOff x="0" y="0"/>
          <a:chExt cx="0" cy="0"/>
        </a:xfrm>
      </p:grpSpPr>
      <p:sp>
        <p:nvSpPr>
          <p:cNvPr id="9039" name="Google Shape;9039;gd30a4e6ab4_0_17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0" name="Google Shape;9040;gd30a4e6ab4_0_17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3" name="Shape 9343"/>
        <p:cNvGrpSpPr/>
        <p:nvPr/>
      </p:nvGrpSpPr>
      <p:grpSpPr>
        <a:xfrm>
          <a:off x="0" y="0"/>
          <a:ext cx="0" cy="0"/>
          <a:chOff x="0" y="0"/>
          <a:chExt cx="0" cy="0"/>
        </a:xfrm>
      </p:grpSpPr>
      <p:sp>
        <p:nvSpPr>
          <p:cNvPr id="9344" name="Google Shape;9344;gd30a4e6ab4_0_17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5" name="Google Shape;9345;gd30a4e6ab4_0_17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87dfa078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87dfa078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 billion, 300 and sixteen million, 364 thousand 300 kWh of electricity used per year. How much is that? That’s the equivalent of running 12.7 billion microwaves for an hour or 407 laptops for an hour or just over a trillion </a:t>
            </a:r>
            <a:r>
              <a:rPr lang="en"/>
              <a:t>light bulbs</a:t>
            </a:r>
            <a:r>
              <a:rPr lang="en"/>
              <a:t>. Doesn’t </a:t>
            </a:r>
            <a:r>
              <a:rPr lang="en"/>
              <a:t>actually seem like all that much right? It’s important to take a look at how this translates to carbon footprint.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1.44 kWh per microwave hour </a:t>
            </a:r>
            <a:r>
              <a:rPr lang="en" u="sng">
                <a:solidFill>
                  <a:schemeClr val="hlink"/>
                </a:solidFill>
                <a:hlinkClick r:id="rId2"/>
              </a:rPr>
              <a:t>https://michaelbluejay.com/electricity/howmuch.html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.045 kWh per laptop hour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.018 kWh per CFL bulb hour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got this large number by multiplying 203660000*3.2*365*.077.</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8e02443d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d8e02443d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carbon footprint of netflix streaming is equivalent to 16.85 billion pounds of CO2 emitted per year. Roughly equivalent to the emissions of Cambodia or Honduras, or 1.83 million cars. This comes down to about .00025% of all global carbon emissions - whether this percentage seems large or not depends on which perspective you look at it from. This is one company after all!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Carbon footprint calculation = .92 pounds of CO2 emissions per kWh, 18706688000*.92 = </a:t>
            </a:r>
            <a:r>
              <a:rPr lang="en" sz="1050">
                <a:solidFill>
                  <a:schemeClr val="dk1"/>
                </a:solidFill>
                <a:highlight>
                  <a:srgbClr val="FFFFFF"/>
                </a:highlight>
              </a:rPr>
              <a:t>17,210,152,960</a:t>
            </a:r>
            <a:endParaRPr/>
          </a:p>
          <a:p>
            <a:pPr indent="0" lvl="0" marL="0" rtl="0" algn="l">
              <a:spcBef>
                <a:spcPts val="0"/>
              </a:spcBef>
              <a:spcAft>
                <a:spcPts val="0"/>
              </a:spcAft>
              <a:buNone/>
            </a:pPr>
            <a:r>
              <a:rPr lang="en" u="sng">
                <a:solidFill>
                  <a:schemeClr val="hlink"/>
                </a:solidFill>
                <a:hlinkClick r:id="rId2"/>
              </a:rPr>
              <a:t>https://www.eia.gov/tools/faqs/faq.php?id=74&amp;t=11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Percentage of global carbon emissions = 34 billion metric tons per year is global output.</a:t>
            </a:r>
            <a:r>
              <a:rPr lang="en" sz="1050">
                <a:solidFill>
                  <a:schemeClr val="dk1"/>
                </a:solidFill>
                <a:highlight>
                  <a:srgbClr val="FFFFFF"/>
                </a:highlight>
              </a:rPr>
              <a:t>16851057200</a:t>
            </a:r>
            <a:r>
              <a:rPr lang="en"/>
              <a:t>/2000 = </a:t>
            </a:r>
            <a:r>
              <a:rPr lang="en" sz="1050">
                <a:solidFill>
                  <a:schemeClr val="dk1"/>
                </a:solidFill>
                <a:highlight>
                  <a:srgbClr val="FFFFFF"/>
                </a:highlight>
              </a:rPr>
              <a:t>8425528.6</a:t>
            </a:r>
            <a:r>
              <a:rPr lang="en">
                <a:solidFill>
                  <a:srgbClr val="202124"/>
                </a:solidFill>
                <a:highlight>
                  <a:srgbClr val="FFFFFF"/>
                </a:highlight>
              </a:rPr>
              <a:t> tons, </a:t>
            </a:r>
            <a:r>
              <a:rPr lang="en" sz="1050">
                <a:solidFill>
                  <a:schemeClr val="dk1"/>
                </a:solidFill>
                <a:highlight>
                  <a:srgbClr val="FFFFFF"/>
                </a:highlight>
              </a:rPr>
              <a:t>8425528.6</a:t>
            </a:r>
            <a:r>
              <a:rPr lang="en">
                <a:solidFill>
                  <a:srgbClr val="202124"/>
                </a:solidFill>
                <a:highlight>
                  <a:srgbClr val="FFFFFF"/>
                </a:highlight>
              </a:rPr>
              <a:t>/34 billion = 0</a:t>
            </a:r>
            <a:r>
              <a:rPr lang="en" sz="1050">
                <a:solidFill>
                  <a:schemeClr val="dk1"/>
                </a:solidFill>
                <a:highlight>
                  <a:srgbClr val="FFFFFF"/>
                </a:highlight>
              </a:rPr>
              <a:t>.00024780966470588234</a:t>
            </a:r>
            <a:r>
              <a:rPr lang="en">
                <a:solidFill>
                  <a:srgbClr val="202124"/>
                </a:solidFill>
                <a:highlight>
                  <a:srgbClr val="FFFFFF"/>
                </a:highlight>
              </a:rPr>
              <a:t> = .0002</a:t>
            </a:r>
            <a:endParaRPr>
              <a:solidFill>
                <a:srgbClr val="202124"/>
              </a:solidFill>
              <a:highlight>
                <a:srgbClr val="FFFFFF"/>
              </a:highlight>
            </a:endParaRPr>
          </a:p>
          <a:p>
            <a:pPr indent="0" lvl="0" marL="0" rtl="0" algn="l">
              <a:spcBef>
                <a:spcPts val="0"/>
              </a:spcBef>
              <a:spcAft>
                <a:spcPts val="0"/>
              </a:spcAft>
              <a:buNone/>
            </a:pPr>
            <a:r>
              <a:rPr lang="en" u="sng">
                <a:solidFill>
                  <a:schemeClr val="hlink"/>
                </a:solidFill>
                <a:highlight>
                  <a:srgbClr val="FFFFFF"/>
                </a:highlight>
                <a:hlinkClick r:id="rId3"/>
              </a:rPr>
              <a:t>https://www.statista.com/statistics/264699/worldwide-co2-emissions/</a:t>
            </a:r>
            <a:endParaRPr>
              <a:solidFill>
                <a:srgbClr val="202124"/>
              </a:solidFill>
              <a:highlight>
                <a:srgbClr val="FFFFFF"/>
              </a:highlight>
            </a:endParaRPr>
          </a:p>
          <a:p>
            <a:pPr indent="0" lvl="0" marL="0" rtl="0" algn="l">
              <a:spcBef>
                <a:spcPts val="0"/>
              </a:spcBef>
              <a:spcAft>
                <a:spcPts val="0"/>
              </a:spcAft>
              <a:buNone/>
            </a:pPr>
            <a:r>
              <a:t/>
            </a:r>
            <a:endParaRPr>
              <a:solidFill>
                <a:srgbClr val="202124"/>
              </a:solidFill>
              <a:highlight>
                <a:srgbClr val="FFFFFF"/>
              </a:highlight>
            </a:endParaRPr>
          </a:p>
          <a:p>
            <a:pPr indent="0" lvl="0" marL="0" rtl="0" algn="l">
              <a:spcBef>
                <a:spcPts val="0"/>
              </a:spcBef>
              <a:spcAft>
                <a:spcPts val="0"/>
              </a:spcAft>
              <a:buNone/>
            </a:pPr>
            <a:r>
              <a:rPr lang="en">
                <a:solidFill>
                  <a:srgbClr val="202124"/>
                </a:solidFill>
                <a:highlight>
                  <a:srgbClr val="FFFFFF"/>
                </a:highlight>
              </a:rPr>
              <a:t>Cambodia and Honduras = </a:t>
            </a:r>
            <a:r>
              <a:rPr lang="en" sz="1050">
                <a:solidFill>
                  <a:srgbClr val="0D0D0D"/>
                </a:solidFill>
                <a:highlight>
                  <a:srgbClr val="FFFFFF"/>
                </a:highlight>
              </a:rPr>
              <a:t>8425528.6</a:t>
            </a:r>
            <a:r>
              <a:rPr lang="en">
                <a:solidFill>
                  <a:srgbClr val="202124"/>
                </a:solidFill>
                <a:highlight>
                  <a:srgbClr val="FFFFFF"/>
                </a:highlight>
              </a:rPr>
              <a:t> tons = </a:t>
            </a:r>
            <a:r>
              <a:rPr lang="en" sz="1050">
                <a:solidFill>
                  <a:srgbClr val="0D0D0D"/>
                </a:solidFill>
                <a:highlight>
                  <a:srgbClr val="FFFFFF"/>
                </a:highlight>
              </a:rPr>
              <a:t>8.4255286</a:t>
            </a:r>
            <a:r>
              <a:rPr lang="en">
                <a:solidFill>
                  <a:srgbClr val="202124"/>
                </a:solidFill>
                <a:highlight>
                  <a:srgbClr val="FFFFFF"/>
                </a:highlight>
              </a:rPr>
              <a:t> megatons which is very close to Cambodia and Honduras documented </a:t>
            </a:r>
            <a:r>
              <a:rPr lang="en">
                <a:solidFill>
                  <a:srgbClr val="202124"/>
                </a:solidFill>
                <a:highlight>
                  <a:srgbClr val="FFFFFF"/>
                </a:highlight>
              </a:rPr>
              <a:t>output. </a:t>
            </a:r>
            <a:endParaRPr>
              <a:solidFill>
                <a:srgbClr val="202124"/>
              </a:solidFill>
              <a:highlight>
                <a:srgbClr val="FFFFFF"/>
              </a:highlight>
            </a:endParaRPr>
          </a:p>
          <a:p>
            <a:pPr indent="0" lvl="0" marL="0" rtl="0" algn="l">
              <a:spcBef>
                <a:spcPts val="0"/>
              </a:spcBef>
              <a:spcAft>
                <a:spcPts val="0"/>
              </a:spcAft>
              <a:buNone/>
            </a:pPr>
            <a:r>
              <a:rPr lang="en" u="sng">
                <a:solidFill>
                  <a:schemeClr val="hlink"/>
                </a:solidFill>
                <a:highlight>
                  <a:srgbClr val="FFFFFF"/>
                </a:highlight>
                <a:hlinkClick r:id="rId4"/>
              </a:rPr>
              <a:t>https://en.wikipedia.org/wiki/List_of_countries_by_carbon_dioxide_emissions</a:t>
            </a:r>
            <a:endParaRPr>
              <a:solidFill>
                <a:srgbClr val="202124"/>
              </a:solidFill>
              <a:highlight>
                <a:srgbClr val="FFFFFF"/>
              </a:highlight>
            </a:endParaRPr>
          </a:p>
          <a:p>
            <a:pPr indent="0" lvl="0" marL="0" rtl="0" algn="l">
              <a:spcBef>
                <a:spcPts val="0"/>
              </a:spcBef>
              <a:spcAft>
                <a:spcPts val="0"/>
              </a:spcAft>
              <a:buNone/>
            </a:pPr>
            <a:r>
              <a:t/>
            </a:r>
            <a:endParaRPr>
              <a:solidFill>
                <a:srgbClr val="202124"/>
              </a:solidFill>
              <a:highlight>
                <a:srgbClr val="FFFFFF"/>
              </a:highlight>
            </a:endParaRPr>
          </a:p>
          <a:p>
            <a:pPr indent="0" lvl="0" marL="0" rtl="0" algn="l">
              <a:spcBef>
                <a:spcPts val="0"/>
              </a:spcBef>
              <a:spcAft>
                <a:spcPts val="0"/>
              </a:spcAft>
              <a:buNone/>
            </a:pPr>
            <a:r>
              <a:rPr lang="en">
                <a:solidFill>
                  <a:srgbClr val="202124"/>
                </a:solidFill>
                <a:highlight>
                  <a:srgbClr val="FFFFFF"/>
                </a:highlight>
              </a:rPr>
              <a:t>Cars = A typical passenger vehicle outputs 4.6 metric tons of carbon dioxide per year. This is an average estimate from the epa. </a:t>
            </a:r>
            <a:r>
              <a:rPr lang="en" sz="1050">
                <a:solidFill>
                  <a:srgbClr val="0D0D0D"/>
                </a:solidFill>
                <a:highlight>
                  <a:srgbClr val="FFFFFF"/>
                </a:highlight>
              </a:rPr>
              <a:t>8425528.6</a:t>
            </a:r>
            <a:r>
              <a:rPr lang="en">
                <a:solidFill>
                  <a:srgbClr val="202124"/>
                </a:solidFill>
                <a:highlight>
                  <a:srgbClr val="FFFFFF"/>
                </a:highlight>
              </a:rPr>
              <a:t>/4.6 = </a:t>
            </a:r>
            <a:r>
              <a:rPr lang="en" sz="1050">
                <a:solidFill>
                  <a:schemeClr val="dk1"/>
                </a:solidFill>
                <a:highlight>
                  <a:srgbClr val="FFFFFF"/>
                </a:highlight>
              </a:rPr>
              <a:t>1831636</a:t>
            </a:r>
            <a:endParaRPr>
              <a:solidFill>
                <a:srgbClr val="202124"/>
              </a:solidFill>
              <a:highlight>
                <a:srgbClr val="FFFFFF"/>
              </a:highlight>
            </a:endParaRPr>
          </a:p>
          <a:p>
            <a:pPr indent="0" lvl="0" marL="0" rtl="0" algn="l">
              <a:spcBef>
                <a:spcPts val="0"/>
              </a:spcBef>
              <a:spcAft>
                <a:spcPts val="0"/>
              </a:spcAft>
              <a:buNone/>
            </a:pPr>
            <a:r>
              <a:rPr lang="en" u="sng">
                <a:solidFill>
                  <a:schemeClr val="hlink"/>
                </a:solidFill>
                <a:highlight>
                  <a:srgbClr val="FFFFFF"/>
                </a:highlight>
                <a:hlinkClick r:id="rId5"/>
              </a:rPr>
              <a:t>https://www.eia.gov/tools/faqs/faq.php?id=74&amp;t=11</a:t>
            </a:r>
            <a:endParaRPr>
              <a:solidFill>
                <a:srgbClr val="202124"/>
              </a:solidFill>
              <a:highlight>
                <a:srgbClr val="FFFFFF"/>
              </a:highlight>
            </a:endParaRPr>
          </a:p>
          <a:p>
            <a:pPr indent="0" lvl="0" marL="0" rtl="0" algn="l">
              <a:spcBef>
                <a:spcPts val="0"/>
              </a:spcBef>
              <a:spcAft>
                <a:spcPts val="0"/>
              </a:spcAft>
              <a:buNone/>
            </a:pPr>
            <a:r>
              <a:t/>
            </a:r>
            <a:endParaRPr>
              <a:solidFill>
                <a:srgbClr val="202124"/>
              </a:solidFill>
              <a:highlight>
                <a:srgbClr val="FFFFFF"/>
              </a:highlight>
            </a:endParaRPr>
          </a:p>
          <a:p>
            <a:pPr indent="0" lvl="0" marL="0" rtl="0" algn="l">
              <a:spcBef>
                <a:spcPts val="0"/>
              </a:spcBef>
              <a:spcAft>
                <a:spcPts val="0"/>
              </a:spcAft>
              <a:buNone/>
            </a:pPr>
            <a:r>
              <a:t/>
            </a:r>
            <a:endParaRPr>
              <a:solidFill>
                <a:srgbClr val="202124"/>
              </a:solidFill>
              <a:highlight>
                <a:srgbClr val="FFFFFF"/>
              </a:highlight>
            </a:endParaRPr>
          </a:p>
          <a:p>
            <a:pPr indent="0" lvl="0" marL="0" rtl="0" algn="l">
              <a:spcBef>
                <a:spcPts val="0"/>
              </a:spcBef>
              <a:spcAft>
                <a:spcPts val="0"/>
              </a:spcAft>
              <a:buNone/>
            </a:pPr>
            <a:r>
              <a:t/>
            </a:r>
            <a:endParaRPr>
              <a:solidFill>
                <a:srgbClr val="202124"/>
              </a:solidFill>
              <a:highlight>
                <a:srgbClr val="FFFFFF"/>
              </a:highlight>
            </a:endParaRPr>
          </a:p>
          <a:p>
            <a:pPr indent="0" lvl="0" marL="0" rtl="0" algn="l">
              <a:spcBef>
                <a:spcPts val="0"/>
              </a:spcBef>
              <a:spcAft>
                <a:spcPts val="0"/>
              </a:spcAft>
              <a:buNone/>
            </a:pPr>
            <a:r>
              <a:t/>
            </a:r>
            <a:endParaRPr>
              <a:solidFill>
                <a:srgbClr val="202124"/>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6470f80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6470f80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sourcing: Netflix does not publish this data - gathered from third party analysis from February of 2021 and consolidated to make linear regressions with polynomial features to account for curves.</a:t>
            </a:r>
            <a:endParaRPr/>
          </a:p>
          <a:p>
            <a:pPr indent="0" lvl="0" marL="0" rtl="0" algn="l">
              <a:spcBef>
                <a:spcPts val="0"/>
              </a:spcBef>
              <a:spcAft>
                <a:spcPts val="0"/>
              </a:spcAft>
              <a:buNone/>
            </a:pPr>
            <a:r>
              <a:rPr lang="en"/>
              <a:t>Streaming Predictions potential problems</a:t>
            </a:r>
            <a:endParaRPr/>
          </a:p>
          <a:p>
            <a:pPr indent="-298450" lvl="0" marL="457200" rtl="0" algn="l">
              <a:spcBef>
                <a:spcPts val="0"/>
              </a:spcBef>
              <a:spcAft>
                <a:spcPts val="0"/>
              </a:spcAft>
              <a:buSzPts val="1100"/>
              <a:buChar char="-"/>
            </a:pPr>
            <a:r>
              <a:rPr lang="en"/>
              <a:t>Will hours per day drop as people return to work/social lives and then return to normal trend?</a:t>
            </a:r>
            <a:endParaRPr/>
          </a:p>
          <a:p>
            <a:pPr indent="-298450" lvl="0" marL="457200" rtl="0" algn="l">
              <a:spcBef>
                <a:spcPts val="0"/>
              </a:spcBef>
              <a:spcAft>
                <a:spcPts val="0"/>
              </a:spcAft>
              <a:buSzPts val="1100"/>
              <a:buChar char="-"/>
            </a:pPr>
            <a:r>
              <a:rPr lang="en"/>
              <a:t>Will they stay elevated beyond </a:t>
            </a:r>
            <a:r>
              <a:rPr lang="en"/>
              <a:t>normal</a:t>
            </a:r>
            <a:r>
              <a:rPr lang="en"/>
              <a:t> after covid but continue normal trend?</a:t>
            </a:r>
            <a:endParaRPr/>
          </a:p>
          <a:p>
            <a:pPr indent="0" lvl="0" marL="0" rtl="0" algn="l">
              <a:spcBef>
                <a:spcPts val="0"/>
              </a:spcBef>
              <a:spcAft>
                <a:spcPts val="0"/>
              </a:spcAft>
              <a:buNone/>
            </a:pPr>
            <a:r>
              <a:rPr lang="en"/>
              <a:t>Subscriber Predictions probably decent due to relatively consistent trend in past years</a:t>
            </a:r>
            <a:endParaRPr/>
          </a:p>
          <a:p>
            <a:pPr indent="0" lvl="0" marL="0" rtl="0" algn="l">
              <a:spcBef>
                <a:spcPts val="0"/>
              </a:spcBef>
              <a:spcAft>
                <a:spcPts val="0"/>
              </a:spcAft>
              <a:buNone/>
            </a:pPr>
            <a:r>
              <a:rPr lang="en"/>
              <a:t>Both streaming hours per day and subscriber trends probably have a limit somewhere - there is only so much time in a day to spend watching Netflix (work, family, </a:t>
            </a:r>
            <a:r>
              <a:rPr lang="en"/>
              <a:t>friends, hobbies, etc.) and </a:t>
            </a:r>
            <a:r>
              <a:rPr lang="en"/>
              <a:t>some people will never subscribe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40994" y="-2741244"/>
            <a:ext cx="10625988" cy="10625988"/>
            <a:chOff x="-740994" y="-2741244"/>
            <a:chExt cx="10625988" cy="10625988"/>
          </a:xfrm>
        </p:grpSpPr>
        <p:grpSp>
          <p:nvGrpSpPr>
            <p:cNvPr id="10" name="Google Shape;10;p2"/>
            <p:cNvGrpSpPr/>
            <p:nvPr/>
          </p:nvGrpSpPr>
          <p:grpSpPr>
            <a:xfrm>
              <a:off x="-78450" y="2008500"/>
              <a:ext cx="9300900" cy="1126500"/>
              <a:chOff x="-99300" y="2008500"/>
              <a:chExt cx="9300900" cy="1126500"/>
            </a:xfrm>
          </p:grpSpPr>
          <p:sp>
            <p:nvSpPr>
              <p:cNvPr id="11" name="Google Shape;11;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 name="Google Shape;13;p2"/>
            <p:cNvGrpSpPr/>
            <p:nvPr/>
          </p:nvGrpSpPr>
          <p:grpSpPr>
            <a:xfrm rot="1800013">
              <a:off x="-1161967" y="1877267"/>
              <a:ext cx="11467935" cy="1388965"/>
              <a:chOff x="-99300" y="2008500"/>
              <a:chExt cx="9300900" cy="1126500"/>
            </a:xfrm>
          </p:grpSpPr>
          <p:sp>
            <p:nvSpPr>
              <p:cNvPr id="14" name="Google Shape;14;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flipH="1" rot="-1800013">
              <a:off x="-1161967" y="1877267"/>
              <a:ext cx="11467935" cy="1388965"/>
              <a:chOff x="-99300" y="2008500"/>
              <a:chExt cx="9300900" cy="1126500"/>
            </a:xfrm>
          </p:grpSpPr>
          <p:sp>
            <p:nvSpPr>
              <p:cNvPr id="17" name="Google Shape;17;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rot="3599987">
              <a:off x="-1161967" y="1877267"/>
              <a:ext cx="11467935" cy="1388965"/>
              <a:chOff x="-99300" y="2008500"/>
              <a:chExt cx="9300900" cy="1126500"/>
            </a:xfrm>
          </p:grpSpPr>
          <p:sp>
            <p:nvSpPr>
              <p:cNvPr id="20" name="Google Shape;20;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flipH="1" rot="-3599987">
              <a:off x="-1161967" y="1877267"/>
              <a:ext cx="11467935" cy="1388965"/>
              <a:chOff x="-99300" y="2008500"/>
              <a:chExt cx="9300900" cy="1126500"/>
            </a:xfrm>
          </p:grpSpPr>
          <p:sp>
            <p:nvSpPr>
              <p:cNvPr id="23" name="Google Shape;23;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rot="-5400000">
              <a:off x="-78450" y="2008500"/>
              <a:ext cx="9300900" cy="1126500"/>
              <a:chOff x="-99300" y="2008500"/>
              <a:chExt cx="9300900" cy="1126500"/>
            </a:xfrm>
          </p:grpSpPr>
          <p:sp>
            <p:nvSpPr>
              <p:cNvPr id="26" name="Google Shape;26;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8" name="Google Shape;28;p2"/>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9" name="Google Shape;29;p2"/>
          <p:cNvSpPr txBox="1"/>
          <p:nvPr>
            <p:ph type="ctrTitle"/>
          </p:nvPr>
        </p:nvSpPr>
        <p:spPr>
          <a:xfrm>
            <a:off x="1299750" y="1334031"/>
            <a:ext cx="6544500" cy="1727400"/>
          </a:xfrm>
          <a:prstGeom prst="rect">
            <a:avLst/>
          </a:prstGeom>
          <a:effectLst>
            <a:outerShdw rotWithShape="0" algn="bl" dir="2040000" dist="76200">
              <a:schemeClr val="dk1"/>
            </a:outerShdw>
          </a:effectLst>
        </p:spPr>
        <p:txBody>
          <a:bodyPr anchorCtr="0" anchor="ctr" bIns="91425" lIns="91425" spcFirstLastPara="1" rIns="91425" wrap="square" tIns="91425">
            <a:noAutofit/>
          </a:bodyPr>
          <a:lstStyle>
            <a:lvl1pPr lvl="0" rtl="0" algn="ctr">
              <a:lnSpc>
                <a:spcPct val="80000"/>
              </a:lnSpc>
              <a:spcBef>
                <a:spcPts val="0"/>
              </a:spcBef>
              <a:spcAft>
                <a:spcPts val="0"/>
              </a:spcAft>
              <a:buSzPts val="10000"/>
              <a:buNone/>
              <a:defRPr sz="10000"/>
            </a:lvl1pPr>
            <a:lvl2pPr lvl="1" rtl="0">
              <a:spcBef>
                <a:spcPts val="0"/>
              </a:spcBef>
              <a:spcAft>
                <a:spcPts val="0"/>
              </a:spcAft>
              <a:buSzPts val="10000"/>
              <a:buNone/>
              <a:defRPr sz="10000"/>
            </a:lvl2pPr>
            <a:lvl3pPr lvl="2" rtl="0">
              <a:spcBef>
                <a:spcPts val="0"/>
              </a:spcBef>
              <a:spcAft>
                <a:spcPts val="0"/>
              </a:spcAft>
              <a:buSzPts val="10000"/>
              <a:buNone/>
              <a:defRPr sz="10000"/>
            </a:lvl3pPr>
            <a:lvl4pPr lvl="3" rtl="0">
              <a:spcBef>
                <a:spcPts val="0"/>
              </a:spcBef>
              <a:spcAft>
                <a:spcPts val="0"/>
              </a:spcAft>
              <a:buSzPts val="10000"/>
              <a:buNone/>
              <a:defRPr sz="10000"/>
            </a:lvl4pPr>
            <a:lvl5pPr lvl="4" rtl="0">
              <a:spcBef>
                <a:spcPts val="0"/>
              </a:spcBef>
              <a:spcAft>
                <a:spcPts val="0"/>
              </a:spcAft>
              <a:buSzPts val="10000"/>
              <a:buNone/>
              <a:defRPr sz="10000"/>
            </a:lvl5pPr>
            <a:lvl6pPr lvl="5" rtl="0">
              <a:spcBef>
                <a:spcPts val="0"/>
              </a:spcBef>
              <a:spcAft>
                <a:spcPts val="0"/>
              </a:spcAft>
              <a:buSzPts val="10000"/>
              <a:buNone/>
              <a:defRPr sz="10000"/>
            </a:lvl6pPr>
            <a:lvl7pPr lvl="6" rtl="0">
              <a:spcBef>
                <a:spcPts val="0"/>
              </a:spcBef>
              <a:spcAft>
                <a:spcPts val="0"/>
              </a:spcAft>
              <a:buSzPts val="10000"/>
              <a:buNone/>
              <a:defRPr sz="10000"/>
            </a:lvl7pPr>
            <a:lvl8pPr lvl="7" rtl="0">
              <a:spcBef>
                <a:spcPts val="0"/>
              </a:spcBef>
              <a:spcAft>
                <a:spcPts val="0"/>
              </a:spcAft>
              <a:buSzPts val="10000"/>
              <a:buNone/>
              <a:defRPr sz="10000"/>
            </a:lvl8pPr>
            <a:lvl9pPr lvl="8" rtl="0">
              <a:spcBef>
                <a:spcPts val="0"/>
              </a:spcBef>
              <a:spcAft>
                <a:spcPts val="0"/>
              </a:spcAft>
              <a:buSzPts val="10000"/>
              <a:buNone/>
              <a:defRPr sz="10000"/>
            </a:lvl9pPr>
          </a:lstStyle>
          <a:p/>
        </p:txBody>
      </p:sp>
      <p:sp>
        <p:nvSpPr>
          <p:cNvPr id="30" name="Google Shape;30;p2"/>
          <p:cNvSpPr txBox="1"/>
          <p:nvPr>
            <p:ph idx="1" type="subTitle"/>
          </p:nvPr>
        </p:nvSpPr>
        <p:spPr>
          <a:xfrm>
            <a:off x="2198400" y="3337569"/>
            <a:ext cx="4747200" cy="335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grpSp>
        <p:nvGrpSpPr>
          <p:cNvPr id="98" name="Google Shape;98;p11"/>
          <p:cNvGrpSpPr/>
          <p:nvPr/>
        </p:nvGrpSpPr>
        <p:grpSpPr>
          <a:xfrm>
            <a:off x="-740994" y="-2741244"/>
            <a:ext cx="10625988" cy="10625988"/>
            <a:chOff x="-740994" y="-2741244"/>
            <a:chExt cx="10625988" cy="10625988"/>
          </a:xfrm>
        </p:grpSpPr>
        <p:grpSp>
          <p:nvGrpSpPr>
            <p:cNvPr id="99" name="Google Shape;99;p11"/>
            <p:cNvGrpSpPr/>
            <p:nvPr/>
          </p:nvGrpSpPr>
          <p:grpSpPr>
            <a:xfrm>
              <a:off x="-78450" y="2008500"/>
              <a:ext cx="9300900" cy="1126500"/>
              <a:chOff x="-99300" y="2008500"/>
              <a:chExt cx="9300900" cy="1126500"/>
            </a:xfrm>
          </p:grpSpPr>
          <p:sp>
            <p:nvSpPr>
              <p:cNvPr id="100" name="Google Shape;100;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11"/>
            <p:cNvGrpSpPr/>
            <p:nvPr/>
          </p:nvGrpSpPr>
          <p:grpSpPr>
            <a:xfrm rot="1800013">
              <a:off x="-1161967" y="1877267"/>
              <a:ext cx="11467935" cy="1388965"/>
              <a:chOff x="-99300" y="2008500"/>
              <a:chExt cx="9300900" cy="1126500"/>
            </a:xfrm>
          </p:grpSpPr>
          <p:sp>
            <p:nvSpPr>
              <p:cNvPr id="103" name="Google Shape;103;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11"/>
            <p:cNvGrpSpPr/>
            <p:nvPr/>
          </p:nvGrpSpPr>
          <p:grpSpPr>
            <a:xfrm flipH="1" rot="-1800013">
              <a:off x="-1161967" y="1877267"/>
              <a:ext cx="11467935" cy="1388965"/>
              <a:chOff x="-99300" y="2008500"/>
              <a:chExt cx="9300900" cy="1126500"/>
            </a:xfrm>
          </p:grpSpPr>
          <p:sp>
            <p:nvSpPr>
              <p:cNvPr id="106" name="Google Shape;106;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11"/>
            <p:cNvGrpSpPr/>
            <p:nvPr/>
          </p:nvGrpSpPr>
          <p:grpSpPr>
            <a:xfrm rot="3599987">
              <a:off x="-1161967" y="1877267"/>
              <a:ext cx="11467935" cy="1388965"/>
              <a:chOff x="-99300" y="2008500"/>
              <a:chExt cx="9300900" cy="1126500"/>
            </a:xfrm>
          </p:grpSpPr>
          <p:sp>
            <p:nvSpPr>
              <p:cNvPr id="109" name="Google Shape;109;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1"/>
            <p:cNvGrpSpPr/>
            <p:nvPr/>
          </p:nvGrpSpPr>
          <p:grpSpPr>
            <a:xfrm flipH="1" rot="-3599987">
              <a:off x="-1161967" y="1877267"/>
              <a:ext cx="11467935" cy="1388965"/>
              <a:chOff x="-99300" y="2008500"/>
              <a:chExt cx="9300900" cy="1126500"/>
            </a:xfrm>
          </p:grpSpPr>
          <p:sp>
            <p:nvSpPr>
              <p:cNvPr id="112" name="Google Shape;112;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1"/>
            <p:cNvGrpSpPr/>
            <p:nvPr/>
          </p:nvGrpSpPr>
          <p:grpSpPr>
            <a:xfrm rot="-5400000">
              <a:off x="-78450" y="2008500"/>
              <a:ext cx="9300900" cy="1126500"/>
              <a:chOff x="-99300" y="2008500"/>
              <a:chExt cx="9300900" cy="1126500"/>
            </a:xfrm>
          </p:grpSpPr>
          <p:sp>
            <p:nvSpPr>
              <p:cNvPr id="115" name="Google Shape;115;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7" name="Google Shape;117;p11"/>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18" name="Google Shape;118;p11"/>
          <p:cNvSpPr txBox="1"/>
          <p:nvPr>
            <p:ph hasCustomPrompt="1" type="title"/>
          </p:nvPr>
        </p:nvSpPr>
        <p:spPr>
          <a:xfrm>
            <a:off x="1468050" y="1593440"/>
            <a:ext cx="62079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10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19" name="Google Shape;119;p11"/>
          <p:cNvSpPr txBox="1"/>
          <p:nvPr>
            <p:ph idx="1" type="subTitle"/>
          </p:nvPr>
        </p:nvSpPr>
        <p:spPr>
          <a:xfrm flipH="1">
            <a:off x="1865700" y="3046960"/>
            <a:ext cx="54126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 name="Shape 1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1" name="Shape 121"/>
        <p:cNvGrpSpPr/>
        <p:nvPr/>
      </p:nvGrpSpPr>
      <p:grpSpPr>
        <a:xfrm>
          <a:off x="0" y="0"/>
          <a:ext cx="0" cy="0"/>
          <a:chOff x="0" y="0"/>
          <a:chExt cx="0" cy="0"/>
        </a:xfrm>
      </p:grpSpPr>
      <p:sp>
        <p:nvSpPr>
          <p:cNvPr id="122" name="Google Shape;122;p13"/>
          <p:cNvSpPr/>
          <p:nvPr/>
        </p:nvSpPr>
        <p:spPr>
          <a:xfrm rot="-5400000">
            <a:off x="1974175" y="-2031700"/>
            <a:ext cx="5181000" cy="9179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txBox="1"/>
          <p:nvPr>
            <p:ph hasCustomPrompt="1" type="title"/>
          </p:nvPr>
        </p:nvSpPr>
        <p:spPr>
          <a:xfrm>
            <a:off x="1428795"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4" name="Google Shape;124;p13"/>
          <p:cNvSpPr txBox="1"/>
          <p:nvPr>
            <p:ph idx="1" type="subTitle"/>
          </p:nvPr>
        </p:nvSpPr>
        <p:spPr>
          <a:xfrm>
            <a:off x="727845" y="1874295"/>
            <a:ext cx="2287800" cy="3714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600">
                <a:latin typeface="Bebas Neue"/>
                <a:ea typeface="Bebas Neue"/>
                <a:cs typeface="Bebas Neue"/>
                <a:sym typeface="Bebas Neue"/>
              </a:defRPr>
            </a:lvl1pPr>
            <a:lvl2pPr lvl="1">
              <a:lnSpc>
                <a:spcPct val="100000"/>
              </a:lnSpc>
              <a:spcBef>
                <a:spcPts val="0"/>
              </a:spcBef>
              <a:spcAft>
                <a:spcPts val="0"/>
              </a:spcAft>
              <a:buNone/>
              <a:defRPr sz="2600">
                <a:latin typeface="Bebas Neue"/>
                <a:ea typeface="Bebas Neue"/>
                <a:cs typeface="Bebas Neue"/>
                <a:sym typeface="Bebas Neue"/>
              </a:defRPr>
            </a:lvl2pPr>
            <a:lvl3pPr lvl="2">
              <a:lnSpc>
                <a:spcPct val="100000"/>
              </a:lnSpc>
              <a:spcBef>
                <a:spcPts val="0"/>
              </a:spcBef>
              <a:spcAft>
                <a:spcPts val="0"/>
              </a:spcAft>
              <a:buNone/>
              <a:defRPr sz="2600">
                <a:latin typeface="Bebas Neue"/>
                <a:ea typeface="Bebas Neue"/>
                <a:cs typeface="Bebas Neue"/>
                <a:sym typeface="Bebas Neue"/>
              </a:defRPr>
            </a:lvl3pPr>
            <a:lvl4pPr lvl="3">
              <a:lnSpc>
                <a:spcPct val="100000"/>
              </a:lnSpc>
              <a:spcBef>
                <a:spcPts val="0"/>
              </a:spcBef>
              <a:spcAft>
                <a:spcPts val="0"/>
              </a:spcAft>
              <a:buNone/>
              <a:defRPr sz="2600">
                <a:latin typeface="Bebas Neue"/>
                <a:ea typeface="Bebas Neue"/>
                <a:cs typeface="Bebas Neue"/>
                <a:sym typeface="Bebas Neue"/>
              </a:defRPr>
            </a:lvl4pPr>
            <a:lvl5pPr lvl="4">
              <a:lnSpc>
                <a:spcPct val="100000"/>
              </a:lnSpc>
              <a:spcBef>
                <a:spcPts val="0"/>
              </a:spcBef>
              <a:spcAft>
                <a:spcPts val="0"/>
              </a:spcAft>
              <a:buNone/>
              <a:defRPr sz="2600">
                <a:latin typeface="Bebas Neue"/>
                <a:ea typeface="Bebas Neue"/>
                <a:cs typeface="Bebas Neue"/>
                <a:sym typeface="Bebas Neue"/>
              </a:defRPr>
            </a:lvl5pPr>
            <a:lvl6pPr lvl="5">
              <a:lnSpc>
                <a:spcPct val="100000"/>
              </a:lnSpc>
              <a:spcBef>
                <a:spcPts val="0"/>
              </a:spcBef>
              <a:spcAft>
                <a:spcPts val="0"/>
              </a:spcAft>
              <a:buNone/>
              <a:defRPr sz="2600">
                <a:latin typeface="Bebas Neue"/>
                <a:ea typeface="Bebas Neue"/>
                <a:cs typeface="Bebas Neue"/>
                <a:sym typeface="Bebas Neue"/>
              </a:defRPr>
            </a:lvl6pPr>
            <a:lvl7pPr lvl="6">
              <a:lnSpc>
                <a:spcPct val="100000"/>
              </a:lnSpc>
              <a:spcBef>
                <a:spcPts val="0"/>
              </a:spcBef>
              <a:spcAft>
                <a:spcPts val="0"/>
              </a:spcAft>
              <a:buNone/>
              <a:defRPr sz="2600">
                <a:latin typeface="Bebas Neue"/>
                <a:ea typeface="Bebas Neue"/>
                <a:cs typeface="Bebas Neue"/>
                <a:sym typeface="Bebas Neue"/>
              </a:defRPr>
            </a:lvl7pPr>
            <a:lvl8pPr lvl="7">
              <a:lnSpc>
                <a:spcPct val="100000"/>
              </a:lnSpc>
              <a:spcBef>
                <a:spcPts val="0"/>
              </a:spcBef>
              <a:spcAft>
                <a:spcPts val="0"/>
              </a:spcAft>
              <a:buNone/>
              <a:defRPr sz="2600">
                <a:latin typeface="Bebas Neue"/>
                <a:ea typeface="Bebas Neue"/>
                <a:cs typeface="Bebas Neue"/>
                <a:sym typeface="Bebas Neue"/>
              </a:defRPr>
            </a:lvl8pPr>
            <a:lvl9pPr lvl="8">
              <a:lnSpc>
                <a:spcPct val="100000"/>
              </a:lnSpc>
              <a:spcBef>
                <a:spcPts val="0"/>
              </a:spcBef>
              <a:spcAft>
                <a:spcPts val="0"/>
              </a:spcAft>
              <a:buNone/>
              <a:defRPr sz="2600">
                <a:latin typeface="Bebas Neue"/>
                <a:ea typeface="Bebas Neue"/>
                <a:cs typeface="Bebas Neue"/>
                <a:sym typeface="Bebas Neue"/>
              </a:defRPr>
            </a:lvl9pPr>
          </a:lstStyle>
          <a:p/>
        </p:txBody>
      </p:sp>
      <p:sp>
        <p:nvSpPr>
          <p:cNvPr id="125" name="Google Shape;125;p13"/>
          <p:cNvSpPr txBox="1"/>
          <p:nvPr>
            <p:ph idx="2" type="subTitle"/>
          </p:nvPr>
        </p:nvSpPr>
        <p:spPr>
          <a:xfrm>
            <a:off x="727845"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pic>
        <p:nvPicPr>
          <p:cNvPr id="126" name="Google Shape;126;p13"/>
          <p:cNvPicPr preferRelativeResize="0"/>
          <p:nvPr/>
        </p:nvPicPr>
        <p:blipFill>
          <a:blip r:embed="rId2">
            <a:alphaModFix amt="36000"/>
          </a:blip>
          <a:stretch>
            <a:fillRect/>
          </a:stretch>
        </p:blipFill>
        <p:spPr>
          <a:xfrm>
            <a:off x="-19840" y="42078"/>
            <a:ext cx="9144000" cy="5143500"/>
          </a:xfrm>
          <a:prstGeom prst="rect">
            <a:avLst/>
          </a:prstGeom>
          <a:noFill/>
          <a:ln>
            <a:noFill/>
          </a:ln>
        </p:spPr>
      </p:pic>
      <p:sp>
        <p:nvSpPr>
          <p:cNvPr id="127" name="Google Shape;127;p13"/>
          <p:cNvSpPr txBox="1"/>
          <p:nvPr>
            <p:ph hasCustomPrompt="1" idx="3" type="title"/>
          </p:nvPr>
        </p:nvSpPr>
        <p:spPr>
          <a:xfrm>
            <a:off x="4129051"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8" name="Google Shape;128;p13"/>
          <p:cNvSpPr txBox="1"/>
          <p:nvPr>
            <p:ph idx="4" type="subTitle"/>
          </p:nvPr>
        </p:nvSpPr>
        <p:spPr>
          <a:xfrm>
            <a:off x="3428101" y="1874295"/>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29" name="Google Shape;129;p13"/>
          <p:cNvSpPr txBox="1"/>
          <p:nvPr>
            <p:ph idx="5" type="subTitle"/>
          </p:nvPr>
        </p:nvSpPr>
        <p:spPr>
          <a:xfrm>
            <a:off x="3428101"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30" name="Google Shape;130;p13"/>
          <p:cNvSpPr txBox="1"/>
          <p:nvPr>
            <p:ph hasCustomPrompt="1" idx="6" type="title"/>
          </p:nvPr>
        </p:nvSpPr>
        <p:spPr>
          <a:xfrm>
            <a:off x="6829307"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1" name="Google Shape;131;p13"/>
          <p:cNvSpPr txBox="1"/>
          <p:nvPr>
            <p:ph idx="7" type="subTitle"/>
          </p:nvPr>
        </p:nvSpPr>
        <p:spPr>
          <a:xfrm>
            <a:off x="6128357" y="1874295"/>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32" name="Google Shape;132;p13"/>
          <p:cNvSpPr txBox="1"/>
          <p:nvPr>
            <p:ph idx="8" type="subTitle"/>
          </p:nvPr>
        </p:nvSpPr>
        <p:spPr>
          <a:xfrm>
            <a:off x="6128357"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33" name="Google Shape;133;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34" name="Google Shape;134;p13"/>
          <p:cNvSpPr txBox="1"/>
          <p:nvPr>
            <p:ph hasCustomPrompt="1" idx="13" type="title"/>
          </p:nvPr>
        </p:nvSpPr>
        <p:spPr>
          <a:xfrm>
            <a:off x="1428795" y="3047582"/>
            <a:ext cx="885900" cy="527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5" name="Google Shape;135;p13"/>
          <p:cNvSpPr txBox="1"/>
          <p:nvPr>
            <p:ph idx="14" type="subTitle"/>
          </p:nvPr>
        </p:nvSpPr>
        <p:spPr>
          <a:xfrm>
            <a:off x="727845"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36" name="Google Shape;136;p13"/>
          <p:cNvSpPr txBox="1"/>
          <p:nvPr>
            <p:ph idx="15" type="subTitle"/>
          </p:nvPr>
        </p:nvSpPr>
        <p:spPr>
          <a:xfrm>
            <a:off x="727845" y="403209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37" name="Google Shape;137;p13"/>
          <p:cNvSpPr txBox="1"/>
          <p:nvPr>
            <p:ph hasCustomPrompt="1" idx="16" type="title"/>
          </p:nvPr>
        </p:nvSpPr>
        <p:spPr>
          <a:xfrm>
            <a:off x="4129051" y="304758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8" name="Google Shape;138;p13"/>
          <p:cNvSpPr txBox="1"/>
          <p:nvPr>
            <p:ph idx="17" type="subTitle"/>
          </p:nvPr>
        </p:nvSpPr>
        <p:spPr>
          <a:xfrm>
            <a:off x="3428101"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39" name="Google Shape;139;p13"/>
          <p:cNvSpPr txBox="1"/>
          <p:nvPr>
            <p:ph idx="18" type="subTitle"/>
          </p:nvPr>
        </p:nvSpPr>
        <p:spPr>
          <a:xfrm>
            <a:off x="3428101" y="4032092"/>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40" name="Google Shape;140;p13"/>
          <p:cNvSpPr txBox="1"/>
          <p:nvPr>
            <p:ph hasCustomPrompt="1" idx="19" type="title"/>
          </p:nvPr>
        </p:nvSpPr>
        <p:spPr>
          <a:xfrm>
            <a:off x="6829307" y="304758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41" name="Google Shape;141;p13"/>
          <p:cNvSpPr txBox="1"/>
          <p:nvPr>
            <p:ph idx="20" type="subTitle"/>
          </p:nvPr>
        </p:nvSpPr>
        <p:spPr>
          <a:xfrm>
            <a:off x="6128357"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42" name="Google Shape;142;p13"/>
          <p:cNvSpPr txBox="1"/>
          <p:nvPr>
            <p:ph idx="21" type="subTitle"/>
          </p:nvPr>
        </p:nvSpPr>
        <p:spPr>
          <a:xfrm>
            <a:off x="6128357" y="403209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143" name="Shape 143"/>
        <p:cNvGrpSpPr/>
        <p:nvPr/>
      </p:nvGrpSpPr>
      <p:grpSpPr>
        <a:xfrm>
          <a:off x="0" y="0"/>
          <a:ext cx="0" cy="0"/>
          <a:chOff x="0" y="0"/>
          <a:chExt cx="0" cy="0"/>
        </a:xfrm>
      </p:grpSpPr>
      <p:sp>
        <p:nvSpPr>
          <p:cNvPr id="144" name="Google Shape;144;p14"/>
          <p:cNvSpPr/>
          <p:nvPr/>
        </p:nvSpPr>
        <p:spPr>
          <a:xfrm>
            <a:off x="0" y="0"/>
            <a:ext cx="45720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14"/>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46" name="Google Shape;146;p14"/>
          <p:cNvSpPr txBox="1"/>
          <p:nvPr>
            <p:ph type="title"/>
          </p:nvPr>
        </p:nvSpPr>
        <p:spPr>
          <a:xfrm>
            <a:off x="3897620" y="2235211"/>
            <a:ext cx="4099800" cy="402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47" name="Google Shape;147;p14"/>
          <p:cNvSpPr txBox="1"/>
          <p:nvPr>
            <p:ph idx="1" type="subTitle"/>
          </p:nvPr>
        </p:nvSpPr>
        <p:spPr>
          <a:xfrm>
            <a:off x="3693920" y="754077"/>
            <a:ext cx="4507200" cy="1168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sz="2000"/>
            </a:lvl1pPr>
            <a:lvl2pPr lvl="1" rtl="0" algn="ctr">
              <a:spcBef>
                <a:spcPts val="0"/>
              </a:spcBef>
              <a:spcAft>
                <a:spcPts val="0"/>
              </a:spcAft>
              <a:buNone/>
              <a:defRPr sz="2000"/>
            </a:lvl2pPr>
            <a:lvl3pPr lvl="2" rtl="0" algn="ctr">
              <a:spcBef>
                <a:spcPts val="0"/>
              </a:spcBef>
              <a:spcAft>
                <a:spcPts val="0"/>
              </a:spcAft>
              <a:buNone/>
              <a:defRPr sz="2000"/>
            </a:lvl3pPr>
            <a:lvl4pPr lvl="3" rtl="0" algn="ctr">
              <a:spcBef>
                <a:spcPts val="0"/>
              </a:spcBef>
              <a:spcAft>
                <a:spcPts val="0"/>
              </a:spcAft>
              <a:buNone/>
              <a:defRPr sz="2000"/>
            </a:lvl4pPr>
            <a:lvl5pPr lvl="4" rtl="0" algn="ctr">
              <a:spcBef>
                <a:spcPts val="0"/>
              </a:spcBef>
              <a:spcAft>
                <a:spcPts val="0"/>
              </a:spcAft>
              <a:buNone/>
              <a:defRPr sz="2000"/>
            </a:lvl5pPr>
            <a:lvl6pPr lvl="5" rtl="0" algn="ctr">
              <a:spcBef>
                <a:spcPts val="0"/>
              </a:spcBef>
              <a:spcAft>
                <a:spcPts val="0"/>
              </a:spcAft>
              <a:buNone/>
              <a:defRPr sz="2000"/>
            </a:lvl6pPr>
            <a:lvl7pPr lvl="6" rtl="0" algn="ctr">
              <a:spcBef>
                <a:spcPts val="0"/>
              </a:spcBef>
              <a:spcAft>
                <a:spcPts val="0"/>
              </a:spcAft>
              <a:buNone/>
              <a:defRPr sz="2000"/>
            </a:lvl7pPr>
            <a:lvl8pPr lvl="7" rtl="0" algn="ctr">
              <a:spcBef>
                <a:spcPts val="0"/>
              </a:spcBef>
              <a:spcAft>
                <a:spcPts val="0"/>
              </a:spcAft>
              <a:buNone/>
              <a:defRPr sz="2000"/>
            </a:lvl8pPr>
            <a:lvl9pPr lvl="8" rtl="0" algn="ctr">
              <a:spcBef>
                <a:spcPts val="0"/>
              </a:spcBef>
              <a:spcAft>
                <a:spcPts val="0"/>
              </a:spcAft>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
    <p:spTree>
      <p:nvGrpSpPr>
        <p:cNvPr id="148" name="Shape 148"/>
        <p:cNvGrpSpPr/>
        <p:nvPr/>
      </p:nvGrpSpPr>
      <p:grpSpPr>
        <a:xfrm>
          <a:off x="0" y="0"/>
          <a:ext cx="0" cy="0"/>
          <a:chOff x="0" y="0"/>
          <a:chExt cx="0" cy="0"/>
        </a:xfrm>
      </p:grpSpPr>
      <p:grpSp>
        <p:nvGrpSpPr>
          <p:cNvPr id="149" name="Google Shape;149;p15"/>
          <p:cNvGrpSpPr/>
          <p:nvPr/>
        </p:nvGrpSpPr>
        <p:grpSpPr>
          <a:xfrm flipH="1" rot="10800000">
            <a:off x="0" y="-150"/>
            <a:ext cx="9144000" cy="5143775"/>
            <a:chOff x="0" y="-150"/>
            <a:chExt cx="9144000" cy="5143775"/>
          </a:xfrm>
        </p:grpSpPr>
        <p:sp>
          <p:nvSpPr>
            <p:cNvPr id="150" name="Google Shape;150;p15"/>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 name="Google Shape;152;p15"/>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53" name="Google Shape;153;p15"/>
          <p:cNvSpPr txBox="1"/>
          <p:nvPr>
            <p:ph idx="1" type="body"/>
          </p:nvPr>
        </p:nvSpPr>
        <p:spPr>
          <a:xfrm>
            <a:off x="4748375" y="1400922"/>
            <a:ext cx="3675600" cy="3034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154" name="Google Shape;154;p15"/>
          <p:cNvSpPr txBox="1"/>
          <p:nvPr>
            <p:ph idx="2" type="body"/>
          </p:nvPr>
        </p:nvSpPr>
        <p:spPr>
          <a:xfrm>
            <a:off x="720000" y="1400922"/>
            <a:ext cx="3675600" cy="3034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155" name="Google Shape;155;p1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3_1_2_2">
    <p:spTree>
      <p:nvGrpSpPr>
        <p:cNvPr id="156" name="Shape 156"/>
        <p:cNvGrpSpPr/>
        <p:nvPr/>
      </p:nvGrpSpPr>
      <p:grpSpPr>
        <a:xfrm>
          <a:off x="0" y="0"/>
          <a:ext cx="0" cy="0"/>
          <a:chOff x="0" y="0"/>
          <a:chExt cx="0" cy="0"/>
        </a:xfrm>
      </p:grpSpPr>
      <p:sp>
        <p:nvSpPr>
          <p:cNvPr id="157" name="Google Shape;157;p16"/>
          <p:cNvSpPr/>
          <p:nvPr/>
        </p:nvSpPr>
        <p:spPr>
          <a:xfrm rot="-5400000">
            <a:off x="1860750" y="-2053650"/>
            <a:ext cx="5422500" cy="9250800"/>
          </a:xfrm>
          <a:prstGeom prst="trapezoid">
            <a:avLst>
              <a:gd fmla="val 3149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16"/>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59" name="Google Shape;159;p16"/>
          <p:cNvSpPr txBox="1"/>
          <p:nvPr>
            <p:ph idx="1" type="subTitle"/>
          </p:nvPr>
        </p:nvSpPr>
        <p:spPr>
          <a:xfrm>
            <a:off x="1710600" y="1845904"/>
            <a:ext cx="2569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60" name="Google Shape;160;p16"/>
          <p:cNvSpPr txBox="1"/>
          <p:nvPr>
            <p:ph idx="2" type="subTitle"/>
          </p:nvPr>
        </p:nvSpPr>
        <p:spPr>
          <a:xfrm>
            <a:off x="1710600" y="2234131"/>
            <a:ext cx="2569800" cy="61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61" name="Google Shape;161;p16"/>
          <p:cNvSpPr txBox="1"/>
          <p:nvPr>
            <p:ph idx="3" type="subTitle"/>
          </p:nvPr>
        </p:nvSpPr>
        <p:spPr>
          <a:xfrm>
            <a:off x="1710600" y="3214448"/>
            <a:ext cx="2569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62" name="Google Shape;162;p16"/>
          <p:cNvSpPr txBox="1"/>
          <p:nvPr>
            <p:ph idx="4" type="subTitle"/>
          </p:nvPr>
        </p:nvSpPr>
        <p:spPr>
          <a:xfrm>
            <a:off x="1710600" y="3602674"/>
            <a:ext cx="2569800" cy="61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63" name="Google Shape;163;p16"/>
          <p:cNvSpPr txBox="1"/>
          <p:nvPr>
            <p:ph type="title"/>
          </p:nvPr>
        </p:nvSpPr>
        <p:spPr>
          <a:xfrm>
            <a:off x="720000" y="387600"/>
            <a:ext cx="33162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64" name="Shape 164"/>
        <p:cNvGrpSpPr/>
        <p:nvPr/>
      </p:nvGrpSpPr>
      <p:grpSpPr>
        <a:xfrm>
          <a:off x="0" y="0"/>
          <a:ext cx="0" cy="0"/>
          <a:chOff x="0" y="0"/>
          <a:chExt cx="0" cy="0"/>
        </a:xfrm>
      </p:grpSpPr>
      <p:sp>
        <p:nvSpPr>
          <p:cNvPr id="165" name="Google Shape;165;p17"/>
          <p:cNvSpPr/>
          <p:nvPr/>
        </p:nvSpPr>
        <p:spPr>
          <a:xfrm rot="5400000">
            <a:off x="-338137" y="278338"/>
            <a:ext cx="5227600" cy="4592675"/>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17"/>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67" name="Google Shape;167;p17"/>
          <p:cNvSpPr txBox="1"/>
          <p:nvPr>
            <p:ph type="title"/>
          </p:nvPr>
        </p:nvSpPr>
        <p:spPr>
          <a:xfrm>
            <a:off x="4569872" y="387600"/>
            <a:ext cx="38520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68" name="Google Shape;168;p17"/>
          <p:cNvSpPr txBox="1"/>
          <p:nvPr>
            <p:ph idx="1" type="subTitle"/>
          </p:nvPr>
        </p:nvSpPr>
        <p:spPr>
          <a:xfrm>
            <a:off x="5504850" y="1386650"/>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69" name="Google Shape;169;p17"/>
          <p:cNvSpPr txBox="1"/>
          <p:nvPr>
            <p:ph idx="2" type="subTitle"/>
          </p:nvPr>
        </p:nvSpPr>
        <p:spPr>
          <a:xfrm>
            <a:off x="5504850" y="1730685"/>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70" name="Google Shape;170;p17"/>
          <p:cNvSpPr txBox="1"/>
          <p:nvPr>
            <p:ph idx="3" type="subTitle"/>
          </p:nvPr>
        </p:nvSpPr>
        <p:spPr>
          <a:xfrm>
            <a:off x="5504850" y="2524826"/>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71" name="Google Shape;171;p17"/>
          <p:cNvSpPr txBox="1"/>
          <p:nvPr>
            <p:ph idx="4" type="subTitle"/>
          </p:nvPr>
        </p:nvSpPr>
        <p:spPr>
          <a:xfrm>
            <a:off x="5504850" y="2868861"/>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72" name="Google Shape;172;p17"/>
          <p:cNvSpPr txBox="1"/>
          <p:nvPr>
            <p:ph idx="5" type="subTitle"/>
          </p:nvPr>
        </p:nvSpPr>
        <p:spPr>
          <a:xfrm>
            <a:off x="5504850" y="3663001"/>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73" name="Google Shape;173;p17"/>
          <p:cNvSpPr txBox="1"/>
          <p:nvPr>
            <p:ph idx="6" type="subTitle"/>
          </p:nvPr>
        </p:nvSpPr>
        <p:spPr>
          <a:xfrm>
            <a:off x="5504850" y="4007036"/>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174" name="Shape 174"/>
        <p:cNvGrpSpPr/>
        <p:nvPr/>
      </p:nvGrpSpPr>
      <p:grpSpPr>
        <a:xfrm>
          <a:off x="0" y="0"/>
          <a:ext cx="0" cy="0"/>
          <a:chOff x="0" y="0"/>
          <a:chExt cx="0" cy="0"/>
        </a:xfrm>
      </p:grpSpPr>
      <p:grpSp>
        <p:nvGrpSpPr>
          <p:cNvPr id="175" name="Google Shape;175;p18"/>
          <p:cNvGrpSpPr/>
          <p:nvPr/>
        </p:nvGrpSpPr>
        <p:grpSpPr>
          <a:xfrm>
            <a:off x="-740994" y="-896691"/>
            <a:ext cx="10625988" cy="8781435"/>
            <a:chOff x="-740994" y="-896691"/>
            <a:chExt cx="10625988" cy="8781435"/>
          </a:xfrm>
        </p:grpSpPr>
        <p:grpSp>
          <p:nvGrpSpPr>
            <p:cNvPr id="176" name="Google Shape;176;p18"/>
            <p:cNvGrpSpPr/>
            <p:nvPr/>
          </p:nvGrpSpPr>
          <p:grpSpPr>
            <a:xfrm>
              <a:off x="-78450" y="2008500"/>
              <a:ext cx="9300900" cy="1126500"/>
              <a:chOff x="-99300" y="2008500"/>
              <a:chExt cx="9300900" cy="1126500"/>
            </a:xfrm>
          </p:grpSpPr>
          <p:sp>
            <p:nvSpPr>
              <p:cNvPr id="177" name="Google Shape;177;p1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8"/>
            <p:cNvGrpSpPr/>
            <p:nvPr/>
          </p:nvGrpSpPr>
          <p:grpSpPr>
            <a:xfrm rot="1800013">
              <a:off x="-1161967" y="1877267"/>
              <a:ext cx="11467935" cy="1388965"/>
              <a:chOff x="-99300" y="2008500"/>
              <a:chExt cx="9300900" cy="1126500"/>
            </a:xfrm>
          </p:grpSpPr>
          <p:sp>
            <p:nvSpPr>
              <p:cNvPr id="180" name="Google Shape;180;p1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8"/>
            <p:cNvGrpSpPr/>
            <p:nvPr/>
          </p:nvGrpSpPr>
          <p:grpSpPr>
            <a:xfrm flipH="1" rot="-1800013">
              <a:off x="-1161967" y="1877267"/>
              <a:ext cx="11467935" cy="1388965"/>
              <a:chOff x="-99300" y="2008500"/>
              <a:chExt cx="9300900" cy="1126500"/>
            </a:xfrm>
          </p:grpSpPr>
          <p:sp>
            <p:nvSpPr>
              <p:cNvPr id="183" name="Google Shape;183;p1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8"/>
            <p:cNvSpPr/>
            <p:nvPr/>
          </p:nvSpPr>
          <p:spPr>
            <a:xfrm rot="-1800013">
              <a:off x="5304591" y="2163656"/>
              <a:ext cx="1388965" cy="5759675"/>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flipH="1" rot="1800013">
              <a:off x="2450443" y="2163656"/>
              <a:ext cx="1388965" cy="5759675"/>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4008750" y="25509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8" name="Google Shape;188;p18"/>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89" name="Google Shape;189;p18"/>
          <p:cNvSpPr txBox="1"/>
          <p:nvPr>
            <p:ph hasCustomPrompt="1" type="title"/>
          </p:nvPr>
        </p:nvSpPr>
        <p:spPr>
          <a:xfrm>
            <a:off x="1428791"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0" name="Google Shape;190;p18"/>
          <p:cNvSpPr txBox="1"/>
          <p:nvPr>
            <p:ph idx="1" type="subTitle"/>
          </p:nvPr>
        </p:nvSpPr>
        <p:spPr>
          <a:xfrm>
            <a:off x="727841"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91" name="Google Shape;191;p18"/>
          <p:cNvSpPr txBox="1"/>
          <p:nvPr>
            <p:ph idx="2" type="subTitle"/>
          </p:nvPr>
        </p:nvSpPr>
        <p:spPr>
          <a:xfrm>
            <a:off x="727850"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92" name="Google Shape;192;p18"/>
          <p:cNvSpPr txBox="1"/>
          <p:nvPr>
            <p:ph hasCustomPrompt="1" idx="3" type="title"/>
          </p:nvPr>
        </p:nvSpPr>
        <p:spPr>
          <a:xfrm>
            <a:off x="4129046"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3" name="Google Shape;193;p18"/>
          <p:cNvSpPr txBox="1"/>
          <p:nvPr>
            <p:ph idx="4" type="subTitle"/>
          </p:nvPr>
        </p:nvSpPr>
        <p:spPr>
          <a:xfrm>
            <a:off x="3428100"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94" name="Google Shape;194;p18"/>
          <p:cNvSpPr txBox="1"/>
          <p:nvPr>
            <p:ph idx="5" type="subTitle"/>
          </p:nvPr>
        </p:nvSpPr>
        <p:spPr>
          <a:xfrm>
            <a:off x="3428103"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95" name="Google Shape;195;p18"/>
          <p:cNvSpPr txBox="1"/>
          <p:nvPr>
            <p:ph hasCustomPrompt="1" idx="6" type="title"/>
          </p:nvPr>
        </p:nvSpPr>
        <p:spPr>
          <a:xfrm>
            <a:off x="6829309"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6" name="Google Shape;196;p18"/>
          <p:cNvSpPr txBox="1"/>
          <p:nvPr>
            <p:ph idx="7" type="subTitle"/>
          </p:nvPr>
        </p:nvSpPr>
        <p:spPr>
          <a:xfrm>
            <a:off x="6128359"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97" name="Google Shape;197;p18"/>
          <p:cNvSpPr txBox="1"/>
          <p:nvPr>
            <p:ph idx="8" type="subTitle"/>
          </p:nvPr>
        </p:nvSpPr>
        <p:spPr>
          <a:xfrm>
            <a:off x="6128355"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98" name="Google Shape;198;p18"/>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199" name="Shape 199"/>
        <p:cNvGrpSpPr/>
        <p:nvPr/>
      </p:nvGrpSpPr>
      <p:grpSpPr>
        <a:xfrm>
          <a:off x="0" y="0"/>
          <a:ext cx="0" cy="0"/>
          <a:chOff x="0" y="0"/>
          <a:chExt cx="0" cy="0"/>
        </a:xfrm>
      </p:grpSpPr>
      <p:sp>
        <p:nvSpPr>
          <p:cNvPr id="200" name="Google Shape;200;p19"/>
          <p:cNvSpPr/>
          <p:nvPr/>
        </p:nvSpPr>
        <p:spPr>
          <a:xfrm rot="10800000">
            <a:off x="2235900" y="0"/>
            <a:ext cx="69081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19"/>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02" name="Google Shape;202;p19"/>
          <p:cNvSpPr txBox="1"/>
          <p:nvPr>
            <p:ph type="title"/>
          </p:nvPr>
        </p:nvSpPr>
        <p:spPr>
          <a:xfrm>
            <a:off x="720000" y="3876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03" name="Google Shape;203;p19"/>
          <p:cNvSpPr txBox="1"/>
          <p:nvPr>
            <p:ph idx="1" type="subTitle"/>
          </p:nvPr>
        </p:nvSpPr>
        <p:spPr>
          <a:xfrm>
            <a:off x="725444" y="1939150"/>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04" name="Google Shape;204;p19"/>
          <p:cNvSpPr txBox="1"/>
          <p:nvPr>
            <p:ph idx="2" type="subTitle"/>
          </p:nvPr>
        </p:nvSpPr>
        <p:spPr>
          <a:xfrm>
            <a:off x="725444" y="2310538"/>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05" name="Google Shape;205;p19"/>
          <p:cNvSpPr txBox="1"/>
          <p:nvPr>
            <p:ph idx="3" type="subTitle"/>
          </p:nvPr>
        </p:nvSpPr>
        <p:spPr>
          <a:xfrm>
            <a:off x="725444" y="3725548"/>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06" name="Google Shape;206;p19"/>
          <p:cNvSpPr txBox="1"/>
          <p:nvPr>
            <p:ph idx="4" type="subTitle"/>
          </p:nvPr>
        </p:nvSpPr>
        <p:spPr>
          <a:xfrm>
            <a:off x="725444" y="4096950"/>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07" name="Google Shape;207;p19"/>
          <p:cNvSpPr txBox="1"/>
          <p:nvPr>
            <p:ph hasCustomPrompt="1" idx="5" type="title"/>
          </p:nvPr>
        </p:nvSpPr>
        <p:spPr>
          <a:xfrm>
            <a:off x="1460288" y="1326804"/>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08" name="Google Shape;208;p19"/>
          <p:cNvSpPr txBox="1"/>
          <p:nvPr>
            <p:ph hasCustomPrompt="1" idx="6" type="title"/>
          </p:nvPr>
        </p:nvSpPr>
        <p:spPr>
          <a:xfrm>
            <a:off x="1460288" y="3113213"/>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09" name="Google Shape;209;p19"/>
          <p:cNvSpPr txBox="1"/>
          <p:nvPr>
            <p:ph idx="7" type="subTitle"/>
          </p:nvPr>
        </p:nvSpPr>
        <p:spPr>
          <a:xfrm>
            <a:off x="6243262" y="1939150"/>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10" name="Google Shape;210;p19"/>
          <p:cNvSpPr txBox="1"/>
          <p:nvPr>
            <p:ph idx="8" type="subTitle"/>
          </p:nvPr>
        </p:nvSpPr>
        <p:spPr>
          <a:xfrm>
            <a:off x="6243262" y="2310538"/>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1" name="Google Shape;211;p19"/>
          <p:cNvSpPr txBox="1"/>
          <p:nvPr>
            <p:ph idx="9" type="subTitle"/>
          </p:nvPr>
        </p:nvSpPr>
        <p:spPr>
          <a:xfrm>
            <a:off x="6243262" y="3725548"/>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12" name="Google Shape;212;p19"/>
          <p:cNvSpPr txBox="1"/>
          <p:nvPr>
            <p:ph idx="13" type="subTitle"/>
          </p:nvPr>
        </p:nvSpPr>
        <p:spPr>
          <a:xfrm>
            <a:off x="6243262" y="4096950"/>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3" name="Google Shape;213;p19"/>
          <p:cNvSpPr txBox="1"/>
          <p:nvPr>
            <p:ph hasCustomPrompt="1" idx="14" type="title"/>
          </p:nvPr>
        </p:nvSpPr>
        <p:spPr>
          <a:xfrm>
            <a:off x="6978109" y="1326804"/>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14" name="Google Shape;214;p19"/>
          <p:cNvSpPr txBox="1"/>
          <p:nvPr>
            <p:ph hasCustomPrompt="1" idx="15" type="title"/>
          </p:nvPr>
        </p:nvSpPr>
        <p:spPr>
          <a:xfrm>
            <a:off x="6978109" y="3113213"/>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15" name="Shape 215"/>
        <p:cNvGrpSpPr/>
        <p:nvPr/>
      </p:nvGrpSpPr>
      <p:grpSpPr>
        <a:xfrm>
          <a:off x="0" y="0"/>
          <a:ext cx="0" cy="0"/>
          <a:chOff x="0" y="0"/>
          <a:chExt cx="0" cy="0"/>
        </a:xfrm>
      </p:grpSpPr>
      <p:sp>
        <p:nvSpPr>
          <p:cNvPr id="216" name="Google Shape;216;p20"/>
          <p:cNvSpPr/>
          <p:nvPr/>
        </p:nvSpPr>
        <p:spPr>
          <a:xfrm flipH="1" rot="5400000">
            <a:off x="1943075" y="-1993800"/>
            <a:ext cx="5256300" cy="9131100"/>
          </a:xfrm>
          <a:prstGeom prst="trapezoid">
            <a:avLst>
              <a:gd fmla="val 394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20"/>
          <p:cNvPicPr preferRelativeResize="0"/>
          <p:nvPr/>
        </p:nvPicPr>
        <p:blipFill>
          <a:blip r:embed="rId2">
            <a:alphaModFix amt="36000"/>
          </a:blip>
          <a:stretch>
            <a:fillRect/>
          </a:stretch>
        </p:blipFill>
        <p:spPr>
          <a:xfrm flipH="1">
            <a:off x="0" y="0"/>
            <a:ext cx="9144000" cy="5143500"/>
          </a:xfrm>
          <a:prstGeom prst="rect">
            <a:avLst/>
          </a:prstGeom>
          <a:noFill/>
          <a:ln>
            <a:noFill/>
          </a:ln>
        </p:spPr>
      </p:pic>
      <p:sp>
        <p:nvSpPr>
          <p:cNvPr id="218" name="Google Shape;218;p20"/>
          <p:cNvSpPr txBox="1"/>
          <p:nvPr>
            <p:ph idx="1" type="subTitle"/>
          </p:nvPr>
        </p:nvSpPr>
        <p:spPr>
          <a:xfrm>
            <a:off x="845225" y="3660691"/>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19" name="Google Shape;219;p20"/>
          <p:cNvSpPr txBox="1"/>
          <p:nvPr>
            <p:ph idx="2" type="subTitle"/>
          </p:nvPr>
        </p:nvSpPr>
        <p:spPr>
          <a:xfrm>
            <a:off x="845225"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20" name="Google Shape;220;p20"/>
          <p:cNvSpPr txBox="1"/>
          <p:nvPr>
            <p:ph idx="3" type="subTitle"/>
          </p:nvPr>
        </p:nvSpPr>
        <p:spPr>
          <a:xfrm>
            <a:off x="3536550" y="36606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21" name="Google Shape;221;p20"/>
          <p:cNvSpPr txBox="1"/>
          <p:nvPr>
            <p:ph idx="4" type="subTitle"/>
          </p:nvPr>
        </p:nvSpPr>
        <p:spPr>
          <a:xfrm>
            <a:off x="3536550"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22" name="Google Shape;222;p20"/>
          <p:cNvSpPr txBox="1"/>
          <p:nvPr>
            <p:ph idx="5" type="subTitle"/>
          </p:nvPr>
        </p:nvSpPr>
        <p:spPr>
          <a:xfrm>
            <a:off x="6227875" y="3660691"/>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23" name="Google Shape;223;p20"/>
          <p:cNvSpPr txBox="1"/>
          <p:nvPr>
            <p:ph idx="6" type="subTitle"/>
          </p:nvPr>
        </p:nvSpPr>
        <p:spPr>
          <a:xfrm>
            <a:off x="6227875"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24" name="Google Shape;224;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Font typeface="Bebas Neue"/>
              <a:buNone/>
              <a:defRPr>
                <a:latin typeface="Bebas Neue"/>
                <a:ea typeface="Bebas Neue"/>
                <a:cs typeface="Bebas Neue"/>
                <a:sym typeface="Bebas Neue"/>
              </a:defRPr>
            </a:lvl2pPr>
            <a:lvl3pPr lvl="2" rtl="0" algn="ctr">
              <a:spcBef>
                <a:spcPts val="0"/>
              </a:spcBef>
              <a:spcAft>
                <a:spcPts val="0"/>
              </a:spcAft>
              <a:buSzPts val="3600"/>
              <a:buFont typeface="Bebas Neue"/>
              <a:buNone/>
              <a:defRPr>
                <a:latin typeface="Bebas Neue"/>
                <a:ea typeface="Bebas Neue"/>
                <a:cs typeface="Bebas Neue"/>
                <a:sym typeface="Bebas Neue"/>
              </a:defRPr>
            </a:lvl3pPr>
            <a:lvl4pPr lvl="3" rtl="0" algn="ctr">
              <a:spcBef>
                <a:spcPts val="0"/>
              </a:spcBef>
              <a:spcAft>
                <a:spcPts val="0"/>
              </a:spcAft>
              <a:buSzPts val="3600"/>
              <a:buFont typeface="Bebas Neue"/>
              <a:buNone/>
              <a:defRPr>
                <a:latin typeface="Bebas Neue"/>
                <a:ea typeface="Bebas Neue"/>
                <a:cs typeface="Bebas Neue"/>
                <a:sym typeface="Bebas Neue"/>
              </a:defRPr>
            </a:lvl4pPr>
            <a:lvl5pPr lvl="4" rtl="0" algn="ctr">
              <a:spcBef>
                <a:spcPts val="0"/>
              </a:spcBef>
              <a:spcAft>
                <a:spcPts val="0"/>
              </a:spcAft>
              <a:buSzPts val="3600"/>
              <a:buFont typeface="Bebas Neue"/>
              <a:buNone/>
              <a:defRPr>
                <a:latin typeface="Bebas Neue"/>
                <a:ea typeface="Bebas Neue"/>
                <a:cs typeface="Bebas Neue"/>
                <a:sym typeface="Bebas Neue"/>
              </a:defRPr>
            </a:lvl5pPr>
            <a:lvl6pPr lvl="5" rtl="0" algn="ctr">
              <a:spcBef>
                <a:spcPts val="0"/>
              </a:spcBef>
              <a:spcAft>
                <a:spcPts val="0"/>
              </a:spcAft>
              <a:buSzPts val="3600"/>
              <a:buFont typeface="Bebas Neue"/>
              <a:buNone/>
              <a:defRPr>
                <a:latin typeface="Bebas Neue"/>
                <a:ea typeface="Bebas Neue"/>
                <a:cs typeface="Bebas Neue"/>
                <a:sym typeface="Bebas Neue"/>
              </a:defRPr>
            </a:lvl6pPr>
            <a:lvl7pPr lvl="6" rtl="0" algn="ctr">
              <a:spcBef>
                <a:spcPts val="0"/>
              </a:spcBef>
              <a:spcAft>
                <a:spcPts val="0"/>
              </a:spcAft>
              <a:buSzPts val="3600"/>
              <a:buFont typeface="Bebas Neue"/>
              <a:buNone/>
              <a:defRPr>
                <a:latin typeface="Bebas Neue"/>
                <a:ea typeface="Bebas Neue"/>
                <a:cs typeface="Bebas Neue"/>
                <a:sym typeface="Bebas Neue"/>
              </a:defRPr>
            </a:lvl7pPr>
            <a:lvl8pPr lvl="7" rtl="0" algn="ctr">
              <a:spcBef>
                <a:spcPts val="0"/>
              </a:spcBef>
              <a:spcAft>
                <a:spcPts val="0"/>
              </a:spcAft>
              <a:buSzPts val="3600"/>
              <a:buFont typeface="Bebas Neue"/>
              <a:buNone/>
              <a:defRPr>
                <a:latin typeface="Bebas Neue"/>
                <a:ea typeface="Bebas Neue"/>
                <a:cs typeface="Bebas Neue"/>
                <a:sym typeface="Bebas Neue"/>
              </a:defRPr>
            </a:lvl8pPr>
            <a:lvl9pPr lvl="8" rtl="0" algn="ctr">
              <a:spcBef>
                <a:spcPts val="0"/>
              </a:spcBef>
              <a:spcAft>
                <a:spcPts val="0"/>
              </a:spcAft>
              <a:buSzPts val="3600"/>
              <a:buFont typeface="Bebas Neue"/>
              <a:buNone/>
              <a:defRPr>
                <a:latin typeface="Bebas Neue"/>
                <a:ea typeface="Bebas Neue"/>
                <a:cs typeface="Bebas Neue"/>
                <a:sym typeface="Bebas Neue"/>
              </a:defRPr>
            </a:lvl9pPr>
          </a:lstStyle>
          <a:p/>
        </p:txBody>
      </p:sp>
      <p:sp>
        <p:nvSpPr>
          <p:cNvPr id="225" name="Google Shape;225;p20"/>
          <p:cNvSpPr txBox="1"/>
          <p:nvPr>
            <p:ph idx="7" type="subTitle"/>
          </p:nvPr>
        </p:nvSpPr>
        <p:spPr>
          <a:xfrm>
            <a:off x="845231"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26" name="Google Shape;226;p20"/>
          <p:cNvSpPr txBox="1"/>
          <p:nvPr>
            <p:ph idx="8" type="subTitle"/>
          </p:nvPr>
        </p:nvSpPr>
        <p:spPr>
          <a:xfrm>
            <a:off x="845231"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27" name="Google Shape;227;p20"/>
          <p:cNvSpPr txBox="1"/>
          <p:nvPr>
            <p:ph idx="9" type="subTitle"/>
          </p:nvPr>
        </p:nvSpPr>
        <p:spPr>
          <a:xfrm>
            <a:off x="3536550"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28" name="Google Shape;228;p20"/>
          <p:cNvSpPr txBox="1"/>
          <p:nvPr>
            <p:ph idx="13" type="subTitle"/>
          </p:nvPr>
        </p:nvSpPr>
        <p:spPr>
          <a:xfrm>
            <a:off x="3536550"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29" name="Google Shape;229;p20"/>
          <p:cNvSpPr txBox="1"/>
          <p:nvPr>
            <p:ph idx="14" type="subTitle"/>
          </p:nvPr>
        </p:nvSpPr>
        <p:spPr>
          <a:xfrm>
            <a:off x="6227875"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30" name="Google Shape;230;p20"/>
          <p:cNvSpPr txBox="1"/>
          <p:nvPr>
            <p:ph idx="15" type="subTitle"/>
          </p:nvPr>
        </p:nvSpPr>
        <p:spPr>
          <a:xfrm>
            <a:off x="6227875"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
          <p:cNvSpPr/>
          <p:nvPr/>
        </p:nvSpPr>
        <p:spPr>
          <a:xfrm>
            <a:off x="4572000" y="0"/>
            <a:ext cx="3849600" cy="5143500"/>
          </a:xfrm>
          <a:prstGeom prst="trapezoid">
            <a:avLst>
              <a:gd fmla="val 2961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 name="Google Shape;33;p3"/>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34" name="Google Shape;34;p3"/>
          <p:cNvSpPr txBox="1"/>
          <p:nvPr>
            <p:ph type="title"/>
          </p:nvPr>
        </p:nvSpPr>
        <p:spPr>
          <a:xfrm>
            <a:off x="1123300" y="2354895"/>
            <a:ext cx="3039300" cy="919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7000"/>
              <a:buNone/>
              <a:defRPr sz="6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35" name="Google Shape;35;p3"/>
          <p:cNvSpPr txBox="1"/>
          <p:nvPr>
            <p:ph hasCustomPrompt="1" idx="2" type="title"/>
          </p:nvPr>
        </p:nvSpPr>
        <p:spPr>
          <a:xfrm>
            <a:off x="1956400" y="1032375"/>
            <a:ext cx="1373100" cy="114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10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36" name="Google Shape;36;p3"/>
          <p:cNvSpPr txBox="1"/>
          <p:nvPr>
            <p:ph idx="1" type="subTitle"/>
          </p:nvPr>
        </p:nvSpPr>
        <p:spPr>
          <a:xfrm>
            <a:off x="1290550" y="3525225"/>
            <a:ext cx="2704800" cy="51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
    <p:spTree>
      <p:nvGrpSpPr>
        <p:cNvPr id="231" name="Shape 231"/>
        <p:cNvGrpSpPr/>
        <p:nvPr/>
      </p:nvGrpSpPr>
      <p:grpSpPr>
        <a:xfrm>
          <a:off x="0" y="0"/>
          <a:ext cx="0" cy="0"/>
          <a:chOff x="0" y="0"/>
          <a:chExt cx="0" cy="0"/>
        </a:xfrm>
      </p:grpSpPr>
      <p:grpSp>
        <p:nvGrpSpPr>
          <p:cNvPr id="232" name="Google Shape;232;p21"/>
          <p:cNvGrpSpPr/>
          <p:nvPr/>
        </p:nvGrpSpPr>
        <p:grpSpPr>
          <a:xfrm>
            <a:off x="-538385" y="-2861598"/>
            <a:ext cx="5452219" cy="10866697"/>
            <a:chOff x="-420075" y="-3511250"/>
            <a:chExt cx="6125400" cy="12208400"/>
          </a:xfrm>
        </p:grpSpPr>
        <p:sp>
          <p:nvSpPr>
            <p:cNvPr id="233" name="Google Shape;233;p21"/>
            <p:cNvSpPr/>
            <p:nvPr/>
          </p:nvSpPr>
          <p:spPr>
            <a:xfrm rot="-2700000">
              <a:off x="476969" y="-2614206"/>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rot="8100000">
              <a:off x="476969" y="3468794"/>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5" name="Google Shape;235;p21"/>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36" name="Google Shape;236;p21"/>
          <p:cNvSpPr txBox="1"/>
          <p:nvPr>
            <p:ph hasCustomPrompt="1" type="title"/>
          </p:nvPr>
        </p:nvSpPr>
        <p:spPr>
          <a:xfrm>
            <a:off x="4294482" y="562500"/>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37" name="Google Shape;237;p21"/>
          <p:cNvSpPr txBox="1"/>
          <p:nvPr>
            <p:ph idx="1" type="subTitle"/>
          </p:nvPr>
        </p:nvSpPr>
        <p:spPr>
          <a:xfrm>
            <a:off x="4294482" y="1235703"/>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38" name="Google Shape;238;p21"/>
          <p:cNvSpPr txBox="1"/>
          <p:nvPr>
            <p:ph hasCustomPrompt="1" idx="2" type="title"/>
          </p:nvPr>
        </p:nvSpPr>
        <p:spPr>
          <a:xfrm>
            <a:off x="4294482" y="2038681"/>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39" name="Google Shape;239;p21"/>
          <p:cNvSpPr txBox="1"/>
          <p:nvPr>
            <p:ph idx="3" type="subTitle"/>
          </p:nvPr>
        </p:nvSpPr>
        <p:spPr>
          <a:xfrm>
            <a:off x="4294482" y="2711901"/>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40" name="Google Shape;240;p21"/>
          <p:cNvSpPr txBox="1"/>
          <p:nvPr>
            <p:ph hasCustomPrompt="1" idx="4" type="title"/>
          </p:nvPr>
        </p:nvSpPr>
        <p:spPr>
          <a:xfrm>
            <a:off x="4294482" y="3514862"/>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41" name="Google Shape;241;p21"/>
          <p:cNvSpPr txBox="1"/>
          <p:nvPr>
            <p:ph idx="5" type="subTitle"/>
          </p:nvPr>
        </p:nvSpPr>
        <p:spPr>
          <a:xfrm>
            <a:off x="4294482" y="4188076"/>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_1_1_1_1_1_1">
    <p:spTree>
      <p:nvGrpSpPr>
        <p:cNvPr id="242" name="Shape 242"/>
        <p:cNvGrpSpPr/>
        <p:nvPr/>
      </p:nvGrpSpPr>
      <p:grpSpPr>
        <a:xfrm>
          <a:off x="0" y="0"/>
          <a:ext cx="0" cy="0"/>
          <a:chOff x="0" y="0"/>
          <a:chExt cx="0" cy="0"/>
        </a:xfrm>
      </p:grpSpPr>
      <p:grpSp>
        <p:nvGrpSpPr>
          <p:cNvPr id="243" name="Google Shape;243;p22"/>
          <p:cNvGrpSpPr/>
          <p:nvPr/>
        </p:nvGrpSpPr>
        <p:grpSpPr>
          <a:xfrm>
            <a:off x="-2502189" y="0"/>
            <a:ext cx="15667350" cy="5143500"/>
            <a:chOff x="-1760125" y="0"/>
            <a:chExt cx="15667350" cy="5143500"/>
          </a:xfrm>
        </p:grpSpPr>
        <p:sp>
          <p:nvSpPr>
            <p:cNvPr id="244" name="Google Shape;244;p22"/>
            <p:cNvSpPr/>
            <p:nvPr/>
          </p:nvSpPr>
          <p:spPr>
            <a:xfrm flipH="1">
              <a:off x="-17601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flipH="1">
              <a:off x="60499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6" name="Google Shape;246;p22"/>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47" name="Google Shape;247;p22"/>
          <p:cNvSpPr txBox="1"/>
          <p:nvPr>
            <p:ph idx="1" type="subTitle"/>
          </p:nvPr>
        </p:nvSpPr>
        <p:spPr>
          <a:xfrm>
            <a:off x="1536900" y="3904607"/>
            <a:ext cx="60702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48" name="Google Shape;248;p2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600"/>
              <a:buNone/>
              <a:defRPr/>
            </a:lvl1pPr>
            <a:lvl2pPr lvl="1"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2pPr>
            <a:lvl3pPr lvl="2"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3pPr>
            <a:lvl4pPr lvl="3"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4pPr>
            <a:lvl5pPr lvl="4"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5pPr>
            <a:lvl6pPr lvl="5"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6pPr>
            <a:lvl7pPr lvl="6"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7pPr>
            <a:lvl8pPr lvl="7"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8pPr>
            <a:lvl9pPr lvl="8"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
    <p:spTree>
      <p:nvGrpSpPr>
        <p:cNvPr id="249" name="Shape 249"/>
        <p:cNvGrpSpPr/>
        <p:nvPr/>
      </p:nvGrpSpPr>
      <p:grpSpPr>
        <a:xfrm>
          <a:off x="0" y="0"/>
          <a:ext cx="0" cy="0"/>
          <a:chOff x="0" y="0"/>
          <a:chExt cx="0" cy="0"/>
        </a:xfrm>
      </p:grpSpPr>
      <p:grpSp>
        <p:nvGrpSpPr>
          <p:cNvPr id="250" name="Google Shape;250;p23"/>
          <p:cNvGrpSpPr/>
          <p:nvPr/>
        </p:nvGrpSpPr>
        <p:grpSpPr>
          <a:xfrm>
            <a:off x="0" y="-150"/>
            <a:ext cx="9144000" cy="5143775"/>
            <a:chOff x="0" y="-150"/>
            <a:chExt cx="9144000" cy="5143775"/>
          </a:xfrm>
        </p:grpSpPr>
        <p:sp>
          <p:nvSpPr>
            <p:cNvPr id="251" name="Google Shape;251;p23"/>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3" name="Google Shape;253;p23"/>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54" name="Google Shape;254;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0_1">
    <p:spTree>
      <p:nvGrpSpPr>
        <p:cNvPr id="255" name="Shape 255"/>
        <p:cNvGrpSpPr/>
        <p:nvPr/>
      </p:nvGrpSpPr>
      <p:grpSpPr>
        <a:xfrm>
          <a:off x="0" y="0"/>
          <a:ext cx="0" cy="0"/>
          <a:chOff x="0" y="0"/>
          <a:chExt cx="0" cy="0"/>
        </a:xfrm>
      </p:grpSpPr>
      <p:grpSp>
        <p:nvGrpSpPr>
          <p:cNvPr id="256" name="Google Shape;256;p24"/>
          <p:cNvGrpSpPr/>
          <p:nvPr/>
        </p:nvGrpSpPr>
        <p:grpSpPr>
          <a:xfrm>
            <a:off x="0" y="-225"/>
            <a:ext cx="9144000" cy="5143850"/>
            <a:chOff x="0" y="-225"/>
            <a:chExt cx="9144000" cy="5143850"/>
          </a:xfrm>
        </p:grpSpPr>
        <p:grpSp>
          <p:nvGrpSpPr>
            <p:cNvPr id="257" name="Google Shape;257;p24"/>
            <p:cNvGrpSpPr/>
            <p:nvPr/>
          </p:nvGrpSpPr>
          <p:grpSpPr>
            <a:xfrm flipH="1">
              <a:off x="0" y="-150"/>
              <a:ext cx="9144000" cy="5143775"/>
              <a:chOff x="0" y="-150"/>
              <a:chExt cx="9144000" cy="5143775"/>
            </a:xfrm>
          </p:grpSpPr>
          <p:sp>
            <p:nvSpPr>
              <p:cNvPr id="258" name="Google Shape;258;p24"/>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4"/>
            <p:cNvSpPr/>
            <p:nvPr/>
          </p:nvSpPr>
          <p:spPr>
            <a:xfrm flipH="1" rot="10800000">
              <a:off x="0" y="-225"/>
              <a:ext cx="608700" cy="6087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1" name="Google Shape;261;p24"/>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62" name="Google Shape;262;p2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263" name="Shape 263"/>
        <p:cNvGrpSpPr/>
        <p:nvPr/>
      </p:nvGrpSpPr>
      <p:grpSpPr>
        <a:xfrm>
          <a:off x="0" y="0"/>
          <a:ext cx="0" cy="0"/>
          <a:chOff x="0" y="0"/>
          <a:chExt cx="0" cy="0"/>
        </a:xfrm>
      </p:grpSpPr>
      <p:sp>
        <p:nvSpPr>
          <p:cNvPr id="264" name="Google Shape;264;p25"/>
          <p:cNvSpPr/>
          <p:nvPr/>
        </p:nvSpPr>
        <p:spPr>
          <a:xfrm flipH="1">
            <a:off x="4572000" y="0"/>
            <a:ext cx="45720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5"/>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66" name="Google Shape;266;p25"/>
          <p:cNvSpPr txBox="1"/>
          <p:nvPr>
            <p:ph type="title"/>
          </p:nvPr>
        </p:nvSpPr>
        <p:spPr>
          <a:xfrm>
            <a:off x="722375" y="1413711"/>
            <a:ext cx="3849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10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7" name="Google Shape;267;p25"/>
          <p:cNvSpPr txBox="1"/>
          <p:nvPr>
            <p:ph idx="1" type="subTitle"/>
          </p:nvPr>
        </p:nvSpPr>
        <p:spPr>
          <a:xfrm>
            <a:off x="722375" y="2605019"/>
            <a:ext cx="38496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8" name="Google Shape;268;p25"/>
          <p:cNvSpPr txBox="1"/>
          <p:nvPr/>
        </p:nvSpPr>
        <p:spPr>
          <a:xfrm>
            <a:off x="994175" y="3766389"/>
            <a:ext cx="33822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3">
                  <a:extLst>
                    <a:ext uri="{A12FA001-AC4F-418D-AE19-62706E023703}">
                      <ahyp:hlinkClr val="tx"/>
                    </a:ext>
                  </a:extLst>
                </a:hlinkClick>
              </a:rPr>
              <a:t>Slidesgo</a:t>
            </a:r>
            <a:r>
              <a:rPr lang="en" sz="1200">
                <a:solidFill>
                  <a:schemeClr val="lt1"/>
                </a:solidFill>
                <a:latin typeface="Lato"/>
                <a:ea typeface="Lato"/>
                <a:cs typeface="Lato"/>
                <a:sym typeface="Lato"/>
              </a:rPr>
              <a:t>, including icons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Flaticon</a:t>
            </a:r>
            <a:r>
              <a:rPr lang="en" sz="1200">
                <a:solidFill>
                  <a:schemeClr val="lt1"/>
                </a:solidFill>
                <a:latin typeface="Lato"/>
                <a:ea typeface="Lato"/>
                <a:cs typeface="Lato"/>
                <a:sym typeface="Lato"/>
              </a:rPr>
              <a:t>, and infographics &amp; images by </a:t>
            </a:r>
            <a:r>
              <a:rPr b="1" lang="en" sz="1200">
                <a:solidFill>
                  <a:schemeClr val="lt1"/>
                </a:solidFill>
                <a:uFill>
                  <a:noFill/>
                </a:uFill>
                <a:latin typeface="Lato"/>
                <a:ea typeface="Lato"/>
                <a:cs typeface="Lato"/>
                <a:sym typeface="Lato"/>
                <a:hlinkClick r:id="rId5">
                  <a:extLst>
                    <a:ext uri="{A12FA001-AC4F-418D-AE19-62706E023703}">
                      <ahyp:hlinkClr val="tx"/>
                    </a:ext>
                  </a:extLst>
                </a:hlinkClick>
              </a:rPr>
              <a:t>Freepik</a:t>
            </a:r>
            <a:endParaRPr b="1" sz="1200">
              <a:solidFill>
                <a:schemeClr val="lt1"/>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269" name="Shape 269"/>
        <p:cNvGrpSpPr/>
        <p:nvPr/>
      </p:nvGrpSpPr>
      <p:grpSpPr>
        <a:xfrm>
          <a:off x="0" y="0"/>
          <a:ext cx="0" cy="0"/>
          <a:chOff x="0" y="0"/>
          <a:chExt cx="0" cy="0"/>
        </a:xfrm>
      </p:grpSpPr>
      <p:grpSp>
        <p:nvGrpSpPr>
          <p:cNvPr id="270" name="Google Shape;270;p26"/>
          <p:cNvGrpSpPr/>
          <p:nvPr/>
        </p:nvGrpSpPr>
        <p:grpSpPr>
          <a:xfrm>
            <a:off x="0" y="-150"/>
            <a:ext cx="9144000" cy="5143775"/>
            <a:chOff x="0" y="-150"/>
            <a:chExt cx="9144000" cy="5143775"/>
          </a:xfrm>
        </p:grpSpPr>
        <p:sp>
          <p:nvSpPr>
            <p:cNvPr id="271" name="Google Shape;271;p26"/>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3" name="Google Shape;273;p26"/>
          <p:cNvPicPr preferRelativeResize="0"/>
          <p:nvPr/>
        </p:nvPicPr>
        <p:blipFill>
          <a:blip r:embed="rId2">
            <a:alphaModFix amt="36000"/>
          </a:blip>
          <a:stretch>
            <a:fillRect/>
          </a:stretch>
        </p:blipFill>
        <p:spPr>
          <a:xfrm>
            <a:off x="0" y="0"/>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5">
    <p:spTree>
      <p:nvGrpSpPr>
        <p:cNvPr id="274" name="Shape 274"/>
        <p:cNvGrpSpPr/>
        <p:nvPr/>
      </p:nvGrpSpPr>
      <p:grpSpPr>
        <a:xfrm>
          <a:off x="0" y="0"/>
          <a:ext cx="0" cy="0"/>
          <a:chOff x="0" y="0"/>
          <a:chExt cx="0" cy="0"/>
        </a:xfrm>
      </p:grpSpPr>
      <p:grpSp>
        <p:nvGrpSpPr>
          <p:cNvPr id="275" name="Google Shape;275;p27"/>
          <p:cNvGrpSpPr/>
          <p:nvPr/>
        </p:nvGrpSpPr>
        <p:grpSpPr>
          <a:xfrm rot="-900005">
            <a:off x="-1311247" y="-3311497"/>
            <a:ext cx="11766495" cy="11766495"/>
            <a:chOff x="-740994" y="-2741244"/>
            <a:chExt cx="10625988" cy="10625988"/>
          </a:xfrm>
        </p:grpSpPr>
        <p:grpSp>
          <p:nvGrpSpPr>
            <p:cNvPr id="276" name="Google Shape;276;p27"/>
            <p:cNvGrpSpPr/>
            <p:nvPr/>
          </p:nvGrpSpPr>
          <p:grpSpPr>
            <a:xfrm>
              <a:off x="-78450" y="2008500"/>
              <a:ext cx="9300900" cy="1126500"/>
              <a:chOff x="-99300" y="2008500"/>
              <a:chExt cx="9300900" cy="1126500"/>
            </a:xfrm>
          </p:grpSpPr>
          <p:sp>
            <p:nvSpPr>
              <p:cNvPr id="277" name="Google Shape;277;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7"/>
            <p:cNvGrpSpPr/>
            <p:nvPr/>
          </p:nvGrpSpPr>
          <p:grpSpPr>
            <a:xfrm rot="1800013">
              <a:off x="-1161967" y="1877267"/>
              <a:ext cx="11467935" cy="1388965"/>
              <a:chOff x="-99300" y="2008500"/>
              <a:chExt cx="9300900" cy="1126500"/>
            </a:xfrm>
          </p:grpSpPr>
          <p:sp>
            <p:nvSpPr>
              <p:cNvPr id="280" name="Google Shape;280;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7"/>
            <p:cNvGrpSpPr/>
            <p:nvPr/>
          </p:nvGrpSpPr>
          <p:grpSpPr>
            <a:xfrm flipH="1" rot="-1800013">
              <a:off x="-1161967" y="1877267"/>
              <a:ext cx="11467935" cy="1388965"/>
              <a:chOff x="-99300" y="2008500"/>
              <a:chExt cx="9300900" cy="1126500"/>
            </a:xfrm>
          </p:grpSpPr>
          <p:sp>
            <p:nvSpPr>
              <p:cNvPr id="283" name="Google Shape;283;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7"/>
            <p:cNvGrpSpPr/>
            <p:nvPr/>
          </p:nvGrpSpPr>
          <p:grpSpPr>
            <a:xfrm rot="3599987">
              <a:off x="-1161967" y="1877267"/>
              <a:ext cx="11467935" cy="1388965"/>
              <a:chOff x="-99300" y="2008500"/>
              <a:chExt cx="9300900" cy="1126500"/>
            </a:xfrm>
          </p:grpSpPr>
          <p:sp>
            <p:nvSpPr>
              <p:cNvPr id="286" name="Google Shape;286;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7"/>
            <p:cNvGrpSpPr/>
            <p:nvPr/>
          </p:nvGrpSpPr>
          <p:grpSpPr>
            <a:xfrm flipH="1" rot="-3599987">
              <a:off x="-1161967" y="1877267"/>
              <a:ext cx="11467935" cy="1388965"/>
              <a:chOff x="-99300" y="2008500"/>
              <a:chExt cx="9300900" cy="1126500"/>
            </a:xfrm>
          </p:grpSpPr>
          <p:sp>
            <p:nvSpPr>
              <p:cNvPr id="289" name="Google Shape;289;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7"/>
            <p:cNvGrpSpPr/>
            <p:nvPr/>
          </p:nvGrpSpPr>
          <p:grpSpPr>
            <a:xfrm rot="-5400000">
              <a:off x="-78450" y="2008500"/>
              <a:ext cx="9300900" cy="1126500"/>
              <a:chOff x="-99300" y="2008500"/>
              <a:chExt cx="9300900" cy="1126500"/>
            </a:xfrm>
          </p:grpSpPr>
          <p:sp>
            <p:nvSpPr>
              <p:cNvPr id="292" name="Google Shape;292;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94" name="Google Shape;294;p27"/>
          <p:cNvPicPr preferRelativeResize="0"/>
          <p:nvPr/>
        </p:nvPicPr>
        <p:blipFill>
          <a:blip r:embed="rId2">
            <a:alphaModFix amt="36000"/>
          </a:blip>
          <a:stretch>
            <a:fillRect/>
          </a:stretch>
        </p:blipFill>
        <p:spPr>
          <a:xfrm>
            <a:off x="0" y="0"/>
            <a:ext cx="91440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98" name="Shape 29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4"/>
          <p:cNvSpPr/>
          <p:nvPr/>
        </p:nvSpPr>
        <p:spPr>
          <a:xfrm>
            <a:off x="0" y="0"/>
            <a:ext cx="69081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4"/>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40" name="Google Shape;40;p4"/>
          <p:cNvSpPr txBox="1"/>
          <p:nvPr>
            <p:ph idx="1" type="body"/>
          </p:nvPr>
        </p:nvSpPr>
        <p:spPr>
          <a:xfrm>
            <a:off x="720000" y="1245675"/>
            <a:ext cx="7704000" cy="34710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41" name="Google Shape;41;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Font typeface="Bebas Neue"/>
              <a:buNone/>
              <a:defRPr>
                <a:latin typeface="Bebas Neue"/>
                <a:ea typeface="Bebas Neue"/>
                <a:cs typeface="Bebas Neue"/>
                <a:sym typeface="Bebas Neue"/>
              </a:defRPr>
            </a:lvl2pPr>
            <a:lvl3pPr lvl="2" rtl="0" algn="ctr">
              <a:spcBef>
                <a:spcPts val="0"/>
              </a:spcBef>
              <a:spcAft>
                <a:spcPts val="0"/>
              </a:spcAft>
              <a:buSzPts val="3600"/>
              <a:buFont typeface="Bebas Neue"/>
              <a:buNone/>
              <a:defRPr>
                <a:latin typeface="Bebas Neue"/>
                <a:ea typeface="Bebas Neue"/>
                <a:cs typeface="Bebas Neue"/>
                <a:sym typeface="Bebas Neue"/>
              </a:defRPr>
            </a:lvl3pPr>
            <a:lvl4pPr lvl="3" rtl="0" algn="ctr">
              <a:spcBef>
                <a:spcPts val="0"/>
              </a:spcBef>
              <a:spcAft>
                <a:spcPts val="0"/>
              </a:spcAft>
              <a:buSzPts val="3600"/>
              <a:buFont typeface="Bebas Neue"/>
              <a:buNone/>
              <a:defRPr>
                <a:latin typeface="Bebas Neue"/>
                <a:ea typeface="Bebas Neue"/>
                <a:cs typeface="Bebas Neue"/>
                <a:sym typeface="Bebas Neue"/>
              </a:defRPr>
            </a:lvl4pPr>
            <a:lvl5pPr lvl="4" rtl="0" algn="ctr">
              <a:spcBef>
                <a:spcPts val="0"/>
              </a:spcBef>
              <a:spcAft>
                <a:spcPts val="0"/>
              </a:spcAft>
              <a:buSzPts val="3600"/>
              <a:buFont typeface="Bebas Neue"/>
              <a:buNone/>
              <a:defRPr>
                <a:latin typeface="Bebas Neue"/>
                <a:ea typeface="Bebas Neue"/>
                <a:cs typeface="Bebas Neue"/>
                <a:sym typeface="Bebas Neue"/>
              </a:defRPr>
            </a:lvl5pPr>
            <a:lvl6pPr lvl="5" rtl="0" algn="ctr">
              <a:spcBef>
                <a:spcPts val="0"/>
              </a:spcBef>
              <a:spcAft>
                <a:spcPts val="0"/>
              </a:spcAft>
              <a:buSzPts val="3600"/>
              <a:buFont typeface="Bebas Neue"/>
              <a:buNone/>
              <a:defRPr>
                <a:latin typeface="Bebas Neue"/>
                <a:ea typeface="Bebas Neue"/>
                <a:cs typeface="Bebas Neue"/>
                <a:sym typeface="Bebas Neue"/>
              </a:defRPr>
            </a:lvl6pPr>
            <a:lvl7pPr lvl="6" rtl="0" algn="ctr">
              <a:spcBef>
                <a:spcPts val="0"/>
              </a:spcBef>
              <a:spcAft>
                <a:spcPts val="0"/>
              </a:spcAft>
              <a:buSzPts val="3600"/>
              <a:buFont typeface="Bebas Neue"/>
              <a:buNone/>
              <a:defRPr>
                <a:latin typeface="Bebas Neue"/>
                <a:ea typeface="Bebas Neue"/>
                <a:cs typeface="Bebas Neue"/>
                <a:sym typeface="Bebas Neue"/>
              </a:defRPr>
            </a:lvl7pPr>
            <a:lvl8pPr lvl="7" rtl="0" algn="ctr">
              <a:spcBef>
                <a:spcPts val="0"/>
              </a:spcBef>
              <a:spcAft>
                <a:spcPts val="0"/>
              </a:spcAft>
              <a:buSzPts val="3600"/>
              <a:buFont typeface="Bebas Neue"/>
              <a:buNone/>
              <a:defRPr>
                <a:latin typeface="Bebas Neue"/>
                <a:ea typeface="Bebas Neue"/>
                <a:cs typeface="Bebas Neue"/>
                <a:sym typeface="Bebas Neue"/>
              </a:defRPr>
            </a:lvl8pPr>
            <a:lvl9pPr lvl="8" rtl="0" algn="ctr">
              <a:spcBef>
                <a:spcPts val="0"/>
              </a:spcBef>
              <a:spcAft>
                <a:spcPts val="0"/>
              </a:spcAft>
              <a:buSzPts val="36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grpSp>
        <p:nvGrpSpPr>
          <p:cNvPr id="43" name="Google Shape;43;p5"/>
          <p:cNvGrpSpPr/>
          <p:nvPr/>
        </p:nvGrpSpPr>
        <p:grpSpPr>
          <a:xfrm>
            <a:off x="-1740189" y="0"/>
            <a:ext cx="15667350" cy="5143500"/>
            <a:chOff x="-1760125" y="0"/>
            <a:chExt cx="15667350" cy="5143500"/>
          </a:xfrm>
        </p:grpSpPr>
        <p:sp>
          <p:nvSpPr>
            <p:cNvPr id="44" name="Google Shape;44;p5"/>
            <p:cNvSpPr/>
            <p:nvPr/>
          </p:nvSpPr>
          <p:spPr>
            <a:xfrm flipH="1">
              <a:off x="-17601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flipH="1">
              <a:off x="60499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 name="Google Shape;46;p5"/>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47" name="Google Shape;47;p5"/>
          <p:cNvSpPr txBox="1"/>
          <p:nvPr>
            <p:ph idx="1" type="subTitle"/>
          </p:nvPr>
        </p:nvSpPr>
        <p:spPr>
          <a:xfrm>
            <a:off x="1254788" y="235284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48" name="Google Shape;48;p5"/>
          <p:cNvSpPr txBox="1"/>
          <p:nvPr>
            <p:ph idx="2" type="subTitle"/>
          </p:nvPr>
        </p:nvSpPr>
        <p:spPr>
          <a:xfrm>
            <a:off x="1254788" y="2794723"/>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 name="Google Shape;49;p5"/>
          <p:cNvSpPr txBox="1"/>
          <p:nvPr>
            <p:ph idx="3" type="subTitle"/>
          </p:nvPr>
        </p:nvSpPr>
        <p:spPr>
          <a:xfrm>
            <a:off x="5112413" y="235284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0" name="Google Shape;50;p5"/>
          <p:cNvSpPr txBox="1"/>
          <p:nvPr>
            <p:ph idx="4" type="subTitle"/>
          </p:nvPr>
        </p:nvSpPr>
        <p:spPr>
          <a:xfrm>
            <a:off x="5112413" y="2794723"/>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1" name="Google Shape;51;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grpSp>
        <p:nvGrpSpPr>
          <p:cNvPr id="53" name="Google Shape;53;p6"/>
          <p:cNvGrpSpPr/>
          <p:nvPr/>
        </p:nvGrpSpPr>
        <p:grpSpPr>
          <a:xfrm>
            <a:off x="0" y="0"/>
            <a:ext cx="9144000" cy="5143500"/>
            <a:chOff x="0" y="0"/>
            <a:chExt cx="9144000" cy="5143500"/>
          </a:xfrm>
        </p:grpSpPr>
        <p:sp>
          <p:nvSpPr>
            <p:cNvPr id="54" name="Google Shape;54;p6"/>
            <p:cNvSpPr/>
            <p:nvPr/>
          </p:nvSpPr>
          <p:spPr>
            <a:xfrm flipH="1" rot="10800000">
              <a:off x="0" y="0"/>
              <a:ext cx="1575000" cy="1575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flipH="1">
              <a:off x="7569000" y="3568500"/>
              <a:ext cx="1575000" cy="1575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 name="Google Shape;56;p6"/>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57" name="Google Shape;57;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grpSp>
        <p:nvGrpSpPr>
          <p:cNvPr id="59" name="Google Shape;59;p7"/>
          <p:cNvGrpSpPr/>
          <p:nvPr/>
        </p:nvGrpSpPr>
        <p:grpSpPr>
          <a:xfrm>
            <a:off x="4020425" y="-39125"/>
            <a:ext cx="5123575" cy="5227600"/>
            <a:chOff x="4020425" y="-39125"/>
            <a:chExt cx="5123575" cy="5227600"/>
          </a:xfrm>
        </p:grpSpPr>
        <p:sp>
          <p:nvSpPr>
            <p:cNvPr id="60" name="Google Shape;60;p7"/>
            <p:cNvSpPr/>
            <p:nvPr/>
          </p:nvSpPr>
          <p:spPr>
            <a:xfrm flipH="1" rot="-5400000">
              <a:off x="3968413" y="12888"/>
              <a:ext cx="5227600" cy="5123575"/>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flipH="1">
              <a:off x="8127300" y="-39125"/>
              <a:ext cx="1016700" cy="52275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 name="Google Shape;62;p7"/>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63" name="Google Shape;63;p7"/>
          <p:cNvSpPr txBox="1"/>
          <p:nvPr>
            <p:ph idx="1" type="body"/>
          </p:nvPr>
        </p:nvSpPr>
        <p:spPr>
          <a:xfrm>
            <a:off x="722375" y="1525949"/>
            <a:ext cx="3643800" cy="2707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dk1"/>
              </a:buClr>
              <a:buSzPts val="1600"/>
              <a:buChar char="●"/>
              <a:defRPr sz="1600"/>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4" name="Google Shape;64;p7"/>
          <p:cNvSpPr txBox="1"/>
          <p:nvPr>
            <p:ph type="title"/>
          </p:nvPr>
        </p:nvSpPr>
        <p:spPr>
          <a:xfrm>
            <a:off x="722375" y="387600"/>
            <a:ext cx="36438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grpSp>
        <p:nvGrpSpPr>
          <p:cNvPr id="66" name="Google Shape;66;p8"/>
          <p:cNvGrpSpPr/>
          <p:nvPr/>
        </p:nvGrpSpPr>
        <p:grpSpPr>
          <a:xfrm rot="-900005">
            <a:off x="-1311247" y="-3311497"/>
            <a:ext cx="11766495" cy="11766495"/>
            <a:chOff x="-740994" y="-2741244"/>
            <a:chExt cx="10625988" cy="10625988"/>
          </a:xfrm>
        </p:grpSpPr>
        <p:grpSp>
          <p:nvGrpSpPr>
            <p:cNvPr id="67" name="Google Shape;67;p8"/>
            <p:cNvGrpSpPr/>
            <p:nvPr/>
          </p:nvGrpSpPr>
          <p:grpSpPr>
            <a:xfrm>
              <a:off x="-78450" y="2008500"/>
              <a:ext cx="9300900" cy="1126500"/>
              <a:chOff x="-99300" y="2008500"/>
              <a:chExt cx="9300900" cy="1126500"/>
            </a:xfrm>
          </p:grpSpPr>
          <p:sp>
            <p:nvSpPr>
              <p:cNvPr id="68" name="Google Shape;68;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8"/>
            <p:cNvGrpSpPr/>
            <p:nvPr/>
          </p:nvGrpSpPr>
          <p:grpSpPr>
            <a:xfrm rot="1800013">
              <a:off x="-1161967" y="1877267"/>
              <a:ext cx="11467935" cy="1388965"/>
              <a:chOff x="-99300" y="2008500"/>
              <a:chExt cx="9300900" cy="1126500"/>
            </a:xfrm>
          </p:grpSpPr>
          <p:sp>
            <p:nvSpPr>
              <p:cNvPr id="71" name="Google Shape;71;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8"/>
            <p:cNvGrpSpPr/>
            <p:nvPr/>
          </p:nvGrpSpPr>
          <p:grpSpPr>
            <a:xfrm flipH="1" rot="-1800013">
              <a:off x="-1161967" y="1877267"/>
              <a:ext cx="11467935" cy="1388965"/>
              <a:chOff x="-99300" y="2008500"/>
              <a:chExt cx="9300900" cy="1126500"/>
            </a:xfrm>
          </p:grpSpPr>
          <p:sp>
            <p:nvSpPr>
              <p:cNvPr id="74" name="Google Shape;74;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8"/>
            <p:cNvGrpSpPr/>
            <p:nvPr/>
          </p:nvGrpSpPr>
          <p:grpSpPr>
            <a:xfrm rot="3599987">
              <a:off x="-1161967" y="1877267"/>
              <a:ext cx="11467935" cy="1388965"/>
              <a:chOff x="-99300" y="2008500"/>
              <a:chExt cx="9300900" cy="1126500"/>
            </a:xfrm>
          </p:grpSpPr>
          <p:sp>
            <p:nvSpPr>
              <p:cNvPr id="77" name="Google Shape;77;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8"/>
            <p:cNvGrpSpPr/>
            <p:nvPr/>
          </p:nvGrpSpPr>
          <p:grpSpPr>
            <a:xfrm flipH="1" rot="-3599987">
              <a:off x="-1161967" y="1877267"/>
              <a:ext cx="11467935" cy="1388965"/>
              <a:chOff x="-99300" y="2008500"/>
              <a:chExt cx="9300900" cy="1126500"/>
            </a:xfrm>
          </p:grpSpPr>
          <p:sp>
            <p:nvSpPr>
              <p:cNvPr id="80" name="Google Shape;80;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8"/>
            <p:cNvGrpSpPr/>
            <p:nvPr/>
          </p:nvGrpSpPr>
          <p:grpSpPr>
            <a:xfrm rot="-5400000">
              <a:off x="-78450" y="2008500"/>
              <a:ext cx="9300900" cy="1126500"/>
              <a:chOff x="-99300" y="2008500"/>
              <a:chExt cx="9300900" cy="1126500"/>
            </a:xfrm>
          </p:grpSpPr>
          <p:sp>
            <p:nvSpPr>
              <p:cNvPr id="83" name="Google Shape;83;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5" name="Google Shape;85;p8"/>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86" name="Google Shape;86;p8"/>
          <p:cNvSpPr txBox="1"/>
          <p:nvPr>
            <p:ph type="title"/>
          </p:nvPr>
        </p:nvSpPr>
        <p:spPr>
          <a:xfrm>
            <a:off x="1714950" y="1196100"/>
            <a:ext cx="5714100" cy="2751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8500"/>
              <a:buNone/>
              <a:defRPr sz="120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grpSp>
        <p:nvGrpSpPr>
          <p:cNvPr id="88" name="Google Shape;88;p9"/>
          <p:cNvGrpSpPr/>
          <p:nvPr/>
        </p:nvGrpSpPr>
        <p:grpSpPr>
          <a:xfrm>
            <a:off x="-420075" y="-3532450"/>
            <a:ext cx="6125400" cy="12208400"/>
            <a:chOff x="-420075" y="-3511250"/>
            <a:chExt cx="6125400" cy="12208400"/>
          </a:xfrm>
        </p:grpSpPr>
        <p:sp>
          <p:nvSpPr>
            <p:cNvPr id="89" name="Google Shape;89;p9"/>
            <p:cNvSpPr/>
            <p:nvPr/>
          </p:nvSpPr>
          <p:spPr>
            <a:xfrm rot="-2700000">
              <a:off x="476969" y="-2614206"/>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8100000">
              <a:off x="476969" y="3468794"/>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 name="Google Shape;91;p9"/>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92" name="Google Shape;92;p9"/>
          <p:cNvSpPr txBox="1"/>
          <p:nvPr>
            <p:ph idx="1" type="subTitle"/>
          </p:nvPr>
        </p:nvSpPr>
        <p:spPr>
          <a:xfrm>
            <a:off x="4571243" y="2146477"/>
            <a:ext cx="3333600" cy="141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93" name="Google Shape;93;p9"/>
          <p:cNvSpPr txBox="1"/>
          <p:nvPr>
            <p:ph type="title"/>
          </p:nvPr>
        </p:nvSpPr>
        <p:spPr>
          <a:xfrm>
            <a:off x="4571349" y="1580425"/>
            <a:ext cx="3333600" cy="4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4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p:nvPr/>
        </p:nvSpPr>
        <p:spPr>
          <a:xfrm>
            <a:off x="6501375" y="0"/>
            <a:ext cx="3689100" cy="51435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txBox="1"/>
          <p:nvPr>
            <p:ph type="title"/>
          </p:nvPr>
        </p:nvSpPr>
        <p:spPr>
          <a:xfrm>
            <a:off x="5044025" y="1282350"/>
            <a:ext cx="3377700" cy="2578800"/>
          </a:xfrm>
          <a:prstGeom prst="rect">
            <a:avLst/>
          </a:prstGeom>
          <a:noFill/>
        </p:spPr>
        <p:txBody>
          <a:bodyPr anchorCtr="0" anchor="ctr" bIns="91425" lIns="91425" spcFirstLastPara="1" rIns="91425" wrap="square" tIns="91425">
            <a:noAutofit/>
          </a:bodyPr>
          <a:lstStyle>
            <a:lvl1pPr lvl="0" rtl="0">
              <a:lnSpc>
                <a:spcPct val="80000"/>
              </a:lnSpc>
              <a:spcBef>
                <a:spcPts val="0"/>
              </a:spcBef>
              <a:spcAft>
                <a:spcPts val="0"/>
              </a:spcAft>
              <a:buSzPts val="3200"/>
              <a:buFont typeface="Fredoka One"/>
              <a:buNone/>
              <a:defRPr sz="44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a:effectLst>
            <a:outerShdw rotWithShape="0" algn="bl" dir="2160000" dist="76200">
              <a:schemeClr val="dk1"/>
            </a:outerShdw>
          </a:effectLst>
        </p:spPr>
        <p:txBody>
          <a:bodyPr anchorCtr="0" anchor="t" bIns="91425" lIns="91425" spcFirstLastPara="1" rIns="91425" wrap="square" tIns="91425">
            <a:noAutofit/>
          </a:bodyPr>
          <a:lstStyle>
            <a:lvl1pPr lvl="0" rtl="0" algn="ctr">
              <a:spcBef>
                <a:spcPts val="0"/>
              </a:spcBef>
              <a:spcAft>
                <a:spcPts val="0"/>
              </a:spcAft>
              <a:buClr>
                <a:schemeClr val="lt1"/>
              </a:buClr>
              <a:buSzPts val="3600"/>
              <a:buFont typeface="Bebas Neue"/>
              <a:buNone/>
              <a:defRPr sz="3600">
                <a:solidFill>
                  <a:schemeClr val="lt1"/>
                </a:solidFill>
                <a:latin typeface="Bebas Neue"/>
                <a:ea typeface="Bebas Neue"/>
                <a:cs typeface="Bebas Neue"/>
                <a:sym typeface="Bebas Neue"/>
              </a:defRPr>
            </a:lvl1pPr>
            <a:lvl2pPr lvl="1"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2pPr>
            <a:lvl3pPr lvl="2"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3pPr>
            <a:lvl4pPr lvl="3"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4pPr>
            <a:lvl5pPr lvl="4"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5pPr>
            <a:lvl6pPr lvl="5"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6pPr>
            <a:lvl7pPr lvl="6"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7pPr>
            <a:lvl8pPr lvl="7"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8pPr>
            <a:lvl9pPr lvl="8"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1pPr>
            <a:lvl2pPr indent="-330200" lvl="1" marL="9144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2pPr>
            <a:lvl3pPr indent="-330200" lvl="2" marL="13716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3pPr>
            <a:lvl4pPr indent="-330200" lvl="3" marL="18288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4pPr>
            <a:lvl5pPr indent="-330200" lvl="4" marL="22860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5pPr>
            <a:lvl6pPr indent="-330200" lvl="5" marL="2743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6pPr>
            <a:lvl7pPr indent="-330200" lvl="6" marL="32004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7pPr>
            <a:lvl8pPr indent="-330200" lvl="7" marL="36576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8pPr>
            <a:lvl9pPr indent="-330200" lvl="8" marL="41148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95" name="Shape 295"/>
        <p:cNvGrpSpPr/>
        <p:nvPr/>
      </p:nvGrpSpPr>
      <p:grpSpPr>
        <a:xfrm>
          <a:off x="0" y="0"/>
          <a:ext cx="0" cy="0"/>
          <a:chOff x="0" y="0"/>
          <a:chExt cx="0" cy="0"/>
        </a:xfrm>
      </p:grpSpPr>
      <p:sp>
        <p:nvSpPr>
          <p:cNvPr id="296" name="Google Shape;296;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97" name="Google Shape;297;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40.png"/><Relationship Id="rId7" Type="http://schemas.openxmlformats.org/officeDocument/2006/relationships/image" Target="../media/image22.png"/><Relationship Id="rId8"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PcQ_W6FaReV2Qr0VI_AVsUq8O8IQW28-J-8wZMrFtEs/copy" TargetMode="External"/><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3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43.png"/><Relationship Id="rId5"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s://www.freepik.com/free-vector/set-eighties-objects-flat-design_949763.htm/?utm_source=slidesgo_template&amp;utm_medium=referral-link&amp;utm_campaign=sg_resources&amp;utm_content=freepik" TargetMode="External"/><Relationship Id="rId4" Type="http://schemas.openxmlformats.org/officeDocument/2006/relationships/hyperlink" Target="https://www.freepik.com/free-vector/set-eighties-objects-flat-design_949763.htm/?utm_source=slidesgo_template&amp;utm_medium=referral-link&amp;utm_campaign=sg_resources&amp;utm_content=freepik" TargetMode="External"/><Relationship Id="rId9" Type="http://schemas.openxmlformats.org/officeDocument/2006/relationships/hyperlink" Target="https://www.freepik.com/free-photo/popcorn-juice-movie-night_7151854.htm/?utm_source=slidesgo_template&amp;utm_medium=referral-link&amp;utm_campaign=sg_resources&amp;utm_content=freepik" TargetMode="External"/><Relationship Id="rId5" Type="http://schemas.openxmlformats.org/officeDocument/2006/relationships/hyperlink" Target="https://www.freepik.com/free-vector/vintage-cartoon-furniture_815919.htm/?utm_source=slidesgo_template&amp;utm_medium=referral-link&amp;utm_campaign=sg_resources&amp;utm_content=freepik" TargetMode="External"/><Relationship Id="rId6" Type="http://schemas.openxmlformats.org/officeDocument/2006/relationships/hyperlink" Target="https://www.freepik.com/free-vector/variety-furniture-vintage-objects_943991.htm/?utm_source=slidesgo_template&amp;utm_medium=referral-link&amp;utm_campaign=sg_resources&amp;utm_content=freepik" TargetMode="External"/><Relationship Id="rId7" Type="http://schemas.openxmlformats.org/officeDocument/2006/relationships/hyperlink" Target="https://www.freepik.com/free-photo/women-sitting-sofa-staring-while-watching-television_3089705.htm/?utm_source=slidesgo_template&amp;utm_medium=referral-link&amp;utm_campaign=sg_resources&amp;utm_content=freepik" TargetMode="External"/><Relationship Id="rId8" Type="http://schemas.openxmlformats.org/officeDocument/2006/relationships/hyperlink" Target="https://www.freepik.com/free-photo/women-sitting-sofa-staring-while-watching-television_3089705.htm/?utm_source=slidesgo_template&amp;utm_medium=referral-link&amp;utm_campaign=sg_resources&amp;utm_content=freepik" TargetMode="External"/><Relationship Id="rId11" Type="http://schemas.openxmlformats.org/officeDocument/2006/relationships/hyperlink" Target="https://www.freepik.com/free-photo/man-sitting-beside-his-boyfriend-using-mobile-phone-changing-tv-channel-with-remote-control_4098372.htm/?utm_source=slidesgo_template&amp;utm_medium=referral-link&amp;utm_campaign=sg_resources&amp;utm_content=freepik" TargetMode="External"/><Relationship Id="rId10" Type="http://schemas.openxmlformats.org/officeDocument/2006/relationships/hyperlink" Target="https://www.freepik.com/free-photo/crop-man-choosing-netflix-account_3075454.htm/?utm_source=slidesgo_template&amp;utm_medium=referral-link&amp;utm_campaign=sg_resources&amp;utm_content=freepik" TargetMode="External"/><Relationship Id="rId12" Type="http://schemas.openxmlformats.org/officeDocument/2006/relationships/hyperlink" Target="https://www.freepik.com/free-photo/portrait-smiling-interracial-young-couple-looking-digital-tablet_4648669.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 Id="rId3" Type="http://schemas.openxmlformats.org/officeDocument/2006/relationships/hyperlink" Target="https://fonts.google.com/specimen/Bebas+Neue" TargetMode="External"/><Relationship Id="rId4" Type="http://schemas.openxmlformats.org/officeDocument/2006/relationships/hyperlink" Target="https://fonts.google.com/specimen/Lato"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1.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9.gif"/><Relationship Id="rId14" Type="http://schemas.openxmlformats.org/officeDocument/2006/relationships/image" Target="../media/image35.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 Id="rId3" Type="http://schemas.openxmlformats.org/officeDocument/2006/relationships/hyperlink" Target="https://bit.ly/2ZjL1p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 Id="rId3" Type="http://schemas.openxmlformats.org/officeDocument/2006/relationships/hyperlink" Target="https://chrome.google.com/webstore/detail/flaticon-for-gsuit-gslide/haekgjfnhhdkgfgmldhfokhmfkgmcib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 Id="rId3" Type="http://schemas.openxmlformats.org/officeDocument/2006/relationships/hyperlink" Target="http://bit.ly/2PfT4lq" TargetMode="Externa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2F2F"/>
        </a:solidFill>
      </p:bgPr>
    </p:bg>
    <p:spTree>
      <p:nvGrpSpPr>
        <p:cNvPr id="302" name="Shape 302"/>
        <p:cNvGrpSpPr/>
        <p:nvPr/>
      </p:nvGrpSpPr>
      <p:grpSpPr>
        <a:xfrm>
          <a:off x="0" y="0"/>
          <a:ext cx="0" cy="0"/>
          <a:chOff x="0" y="0"/>
          <a:chExt cx="0" cy="0"/>
        </a:xfrm>
      </p:grpSpPr>
      <p:sp>
        <p:nvSpPr>
          <p:cNvPr id="303" name="Google Shape;303;p30"/>
          <p:cNvSpPr/>
          <p:nvPr/>
        </p:nvSpPr>
        <p:spPr>
          <a:xfrm rot="5400000">
            <a:off x="4267650" y="1196469"/>
            <a:ext cx="608700" cy="4617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txBox="1"/>
          <p:nvPr>
            <p:ph type="ctrTitle"/>
          </p:nvPr>
        </p:nvSpPr>
        <p:spPr>
          <a:xfrm>
            <a:off x="454950" y="1334025"/>
            <a:ext cx="8234100" cy="17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3600"/>
              <a:t>Lockdown streaming’s effect on carbon emissions</a:t>
            </a:r>
            <a:endParaRPr sz="3600"/>
          </a:p>
        </p:txBody>
      </p:sp>
      <p:sp>
        <p:nvSpPr>
          <p:cNvPr id="305" name="Google Shape;305;p30"/>
          <p:cNvSpPr txBox="1"/>
          <p:nvPr>
            <p:ph idx="1" type="subTitle"/>
          </p:nvPr>
        </p:nvSpPr>
        <p:spPr>
          <a:xfrm>
            <a:off x="2198400" y="3337569"/>
            <a:ext cx="4747200" cy="3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488.001 Epsilon 1</a:t>
            </a:r>
            <a:endParaRPr/>
          </a:p>
        </p:txBody>
      </p:sp>
      <p:sp>
        <p:nvSpPr>
          <p:cNvPr id="306" name="Google Shape;306;p30"/>
          <p:cNvSpPr/>
          <p:nvPr/>
        </p:nvSpPr>
        <p:spPr>
          <a:xfrm>
            <a:off x="1478787" y="1442314"/>
            <a:ext cx="6186438" cy="91535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lt1"/>
                </a:solidFill>
                <a:latin typeface="Bebas Neue"/>
              </a:rPr>
              <a:t>NETFLIX &amp; COVID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9"/>
          <p:cNvSpPr txBox="1"/>
          <p:nvPr>
            <p:ph type="title"/>
          </p:nvPr>
        </p:nvSpPr>
        <p:spPr>
          <a:xfrm>
            <a:off x="720000" y="387600"/>
            <a:ext cx="77040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Projected Footprint Netflix Streaming</a:t>
            </a:r>
            <a:endParaRPr sz="3600"/>
          </a:p>
        </p:txBody>
      </p:sp>
      <p:graphicFrame>
        <p:nvGraphicFramePr>
          <p:cNvPr id="547" name="Google Shape;547;p39"/>
          <p:cNvGraphicFramePr/>
          <p:nvPr/>
        </p:nvGraphicFramePr>
        <p:xfrm>
          <a:off x="188400" y="1150585"/>
          <a:ext cx="3000000" cy="3000000"/>
        </p:xfrm>
        <a:graphic>
          <a:graphicData uri="http://schemas.openxmlformats.org/drawingml/2006/table">
            <a:tbl>
              <a:tblPr>
                <a:noFill/>
                <a:tableStyleId>{557EE880-B7E7-4E0E-88B3-635E2D2DE82E}</a:tableStyleId>
              </a:tblPr>
              <a:tblGrid>
                <a:gridCol w="628650"/>
                <a:gridCol w="1141875"/>
                <a:gridCol w="1620900"/>
                <a:gridCol w="1860350"/>
                <a:gridCol w="1575250"/>
                <a:gridCol w="1940175"/>
              </a:tblGrid>
              <a:tr h="446575">
                <a:tc>
                  <a:txBody>
                    <a:bodyPr/>
                    <a:lstStyle/>
                    <a:p>
                      <a:pPr indent="0" lvl="0" marL="0" rtl="0" algn="ctr">
                        <a:spcBef>
                          <a:spcPts val="0"/>
                        </a:spcBef>
                        <a:spcAft>
                          <a:spcPts val="0"/>
                        </a:spcAft>
                        <a:buNone/>
                      </a:pPr>
                      <a:r>
                        <a:rPr b="1" lang="en">
                          <a:latin typeface="Lato"/>
                          <a:ea typeface="Lato"/>
                          <a:cs typeface="Lato"/>
                          <a:sym typeface="Lato"/>
                        </a:rPr>
                        <a:t>Year</a:t>
                      </a:r>
                      <a:endParaRPr b="1">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a:latin typeface="Lato"/>
                          <a:ea typeface="Lato"/>
                          <a:cs typeface="Lato"/>
                          <a:sym typeface="Lato"/>
                        </a:rPr>
                        <a:t>Subscribers (M)</a:t>
                      </a:r>
                      <a:endParaRPr b="1">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a:latin typeface="Lato"/>
                          <a:ea typeface="Lato"/>
                          <a:cs typeface="Lato"/>
                          <a:sym typeface="Lato"/>
                        </a:rPr>
                        <a:t>Daily Hours (per Subscriber)</a:t>
                      </a:r>
                      <a:endParaRPr b="1">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a:latin typeface="Lato"/>
                          <a:ea typeface="Lato"/>
                          <a:cs typeface="Lato"/>
                          <a:sym typeface="Lato"/>
                        </a:rPr>
                        <a:t>Total Yearly Streaming Hours (T)</a:t>
                      </a:r>
                      <a:endParaRPr b="1">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a:latin typeface="Lato"/>
                          <a:ea typeface="Lato"/>
                          <a:cs typeface="Lato"/>
                          <a:sym typeface="Lato"/>
                        </a:rPr>
                        <a:t>Total Electricity Used (kWh)</a:t>
                      </a:r>
                      <a:endParaRPr b="1">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a:latin typeface="Lato"/>
                          <a:ea typeface="Lato"/>
                          <a:cs typeface="Lato"/>
                          <a:sym typeface="Lato"/>
                        </a:rPr>
                        <a:t>Total Carbon Footprint (T lbs CO</a:t>
                      </a:r>
                      <a:r>
                        <a:rPr b="1" baseline="-25000" lang="en">
                          <a:latin typeface="Lato"/>
                          <a:ea typeface="Lato"/>
                          <a:cs typeface="Lato"/>
                          <a:sym typeface="Lato"/>
                        </a:rPr>
                        <a:t>2</a:t>
                      </a:r>
                      <a:r>
                        <a:rPr b="1" lang="en">
                          <a:latin typeface="Lato"/>
                          <a:ea typeface="Lato"/>
                          <a:cs typeface="Lato"/>
                          <a:sym typeface="Lato"/>
                        </a:rPr>
                        <a:t>)</a:t>
                      </a:r>
                      <a:endParaRPr b="1">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r>
              <a:tr h="375500">
                <a:tc>
                  <a:txBody>
                    <a:bodyPr/>
                    <a:lstStyle/>
                    <a:p>
                      <a:pPr indent="0" lvl="0" marL="0" rtl="0" algn="ctr">
                        <a:spcBef>
                          <a:spcPts val="0"/>
                        </a:spcBef>
                        <a:spcAft>
                          <a:spcPts val="0"/>
                        </a:spcAft>
                        <a:buNone/>
                      </a:pPr>
                      <a:r>
                        <a:rPr lang="en">
                          <a:latin typeface="Lato"/>
                          <a:ea typeface="Lato"/>
                          <a:cs typeface="Lato"/>
                          <a:sym typeface="Lato"/>
                        </a:rPr>
                        <a:t>2021</a:t>
                      </a:r>
                      <a:endParaRPr>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215.4</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2.88</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226.4</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17.4</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16.0</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r>
              <a:tr h="386925">
                <a:tc>
                  <a:txBody>
                    <a:bodyPr/>
                    <a:lstStyle/>
                    <a:p>
                      <a:pPr indent="0" lvl="0" marL="0" rtl="0" algn="ctr">
                        <a:spcBef>
                          <a:spcPts val="0"/>
                        </a:spcBef>
                        <a:spcAft>
                          <a:spcPts val="0"/>
                        </a:spcAft>
                        <a:buNone/>
                      </a:pPr>
                      <a:r>
                        <a:rPr lang="en">
                          <a:latin typeface="Lato"/>
                          <a:ea typeface="Lato"/>
                          <a:cs typeface="Lato"/>
                          <a:sym typeface="Lato"/>
                        </a:rPr>
                        <a:t>2022</a:t>
                      </a:r>
                      <a:endParaRPr>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244.4</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3.00</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267.7</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20.6</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18.9</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r>
            </a:tbl>
          </a:graphicData>
        </a:graphic>
      </p:graphicFrame>
      <p:graphicFrame>
        <p:nvGraphicFramePr>
          <p:cNvPr id="548" name="Google Shape;548;p39"/>
          <p:cNvGraphicFramePr/>
          <p:nvPr/>
        </p:nvGraphicFramePr>
        <p:xfrm>
          <a:off x="188400" y="3336635"/>
          <a:ext cx="3000000" cy="3000000"/>
        </p:xfrm>
        <a:graphic>
          <a:graphicData uri="http://schemas.openxmlformats.org/drawingml/2006/table">
            <a:tbl>
              <a:tblPr>
                <a:noFill/>
                <a:tableStyleId>{557EE880-B7E7-4E0E-88B3-635E2D2DE82E}</a:tableStyleId>
              </a:tblPr>
              <a:tblGrid>
                <a:gridCol w="628650"/>
                <a:gridCol w="1141875"/>
                <a:gridCol w="1620900"/>
                <a:gridCol w="1860350"/>
                <a:gridCol w="1575250"/>
                <a:gridCol w="1940175"/>
              </a:tblGrid>
              <a:tr h="375500">
                <a:tc>
                  <a:txBody>
                    <a:bodyPr/>
                    <a:lstStyle/>
                    <a:p>
                      <a:pPr indent="0" lvl="0" marL="0" rtl="0" algn="ctr">
                        <a:spcBef>
                          <a:spcPts val="0"/>
                        </a:spcBef>
                        <a:spcAft>
                          <a:spcPts val="0"/>
                        </a:spcAft>
                        <a:buNone/>
                      </a:pPr>
                      <a:r>
                        <a:rPr lang="en">
                          <a:latin typeface="Lato"/>
                          <a:ea typeface="Lato"/>
                          <a:cs typeface="Lato"/>
                          <a:sym typeface="Lato"/>
                        </a:rPr>
                        <a:t>2028</a:t>
                      </a:r>
                      <a:endParaRPr>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455.9</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3.40</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566.3</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43.6</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40.1</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r>
              <a:tr h="386925">
                <a:tc>
                  <a:txBody>
                    <a:bodyPr/>
                    <a:lstStyle/>
                    <a:p>
                      <a:pPr indent="0" lvl="0" marL="0" rtl="0" algn="ctr">
                        <a:spcBef>
                          <a:spcPts val="0"/>
                        </a:spcBef>
                        <a:spcAft>
                          <a:spcPts val="0"/>
                        </a:spcAft>
                        <a:buNone/>
                      </a:pPr>
                      <a:r>
                        <a:rPr lang="en">
                          <a:latin typeface="Lato"/>
                          <a:ea typeface="Lato"/>
                          <a:cs typeface="Lato"/>
                          <a:sym typeface="Lato"/>
                        </a:rPr>
                        <a:t>2029</a:t>
                      </a:r>
                      <a:endParaRPr>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497.5</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3.41</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619.9</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47.7</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43.9</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r>
              <a:tr h="386925">
                <a:tc>
                  <a:txBody>
                    <a:bodyPr/>
                    <a:lstStyle/>
                    <a:p>
                      <a:pPr indent="0" lvl="0" marL="0" rtl="0" algn="ctr">
                        <a:spcBef>
                          <a:spcPts val="0"/>
                        </a:spcBef>
                        <a:spcAft>
                          <a:spcPts val="0"/>
                        </a:spcAft>
                        <a:buNone/>
                      </a:pPr>
                      <a:r>
                        <a:rPr lang="en">
                          <a:latin typeface="Lato"/>
                          <a:ea typeface="Lato"/>
                          <a:cs typeface="Lato"/>
                          <a:sym typeface="Lato"/>
                        </a:rPr>
                        <a:t>2030</a:t>
                      </a:r>
                      <a:endParaRPr>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540.8</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3.41</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672.9</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51.8</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47.7</a:t>
                      </a:r>
                      <a:endParaRPr>
                        <a:latin typeface="Lato"/>
                        <a:ea typeface="Lato"/>
                        <a:cs typeface="Lato"/>
                        <a:sym typeface="Lato"/>
                      </a:endParaRPr>
                    </a:p>
                  </a:txBody>
                  <a:tcPr marT="91425" marB="91425" marR="91425" marL="91425" anchor="ctr">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chemeClr val="lt1"/>
                    </a:solidFill>
                  </a:tcPr>
                </a:tc>
              </a:tr>
            </a:tbl>
          </a:graphicData>
        </a:graphic>
      </p:graphicFrame>
      <p:grpSp>
        <p:nvGrpSpPr>
          <p:cNvPr id="549" name="Google Shape;549;p39"/>
          <p:cNvGrpSpPr/>
          <p:nvPr/>
        </p:nvGrpSpPr>
        <p:grpSpPr>
          <a:xfrm>
            <a:off x="7708144" y="2756927"/>
            <a:ext cx="552268" cy="375331"/>
            <a:chOff x="2085525" y="3263750"/>
            <a:chExt cx="481825" cy="381550"/>
          </a:xfrm>
        </p:grpSpPr>
        <p:sp>
          <p:nvSpPr>
            <p:cNvPr id="550" name="Google Shape;550;p3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 name="Google Shape;551;p3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 name="Google Shape;552;p39"/>
          <p:cNvGrpSpPr/>
          <p:nvPr/>
        </p:nvGrpSpPr>
        <p:grpSpPr>
          <a:xfrm>
            <a:off x="6044257" y="2756924"/>
            <a:ext cx="392801" cy="375362"/>
            <a:chOff x="-49764975" y="3551225"/>
            <a:chExt cx="299300" cy="300650"/>
          </a:xfrm>
        </p:grpSpPr>
        <p:sp>
          <p:nvSpPr>
            <p:cNvPr id="553" name="Google Shape;553;p3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39"/>
          <p:cNvGrpSpPr/>
          <p:nvPr/>
        </p:nvGrpSpPr>
        <p:grpSpPr>
          <a:xfrm>
            <a:off x="1142814" y="2759740"/>
            <a:ext cx="430998" cy="369730"/>
            <a:chOff x="-3037625" y="3254850"/>
            <a:chExt cx="299325" cy="256775"/>
          </a:xfrm>
        </p:grpSpPr>
        <p:sp>
          <p:nvSpPr>
            <p:cNvPr id="565" name="Google Shape;565;p3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9"/>
          <p:cNvGrpSpPr/>
          <p:nvPr/>
        </p:nvGrpSpPr>
        <p:grpSpPr>
          <a:xfrm>
            <a:off x="2628222" y="2760960"/>
            <a:ext cx="264317" cy="367290"/>
            <a:chOff x="-64001300" y="4093650"/>
            <a:chExt cx="228450" cy="317450"/>
          </a:xfrm>
        </p:grpSpPr>
        <p:sp>
          <p:nvSpPr>
            <p:cNvPr id="570" name="Google Shape;570;p3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9"/>
          <p:cNvGrpSpPr/>
          <p:nvPr/>
        </p:nvGrpSpPr>
        <p:grpSpPr>
          <a:xfrm>
            <a:off x="4298768" y="2774978"/>
            <a:ext cx="339253" cy="339253"/>
            <a:chOff x="5660400" y="238125"/>
            <a:chExt cx="481825" cy="481825"/>
          </a:xfrm>
        </p:grpSpPr>
        <p:sp>
          <p:nvSpPr>
            <p:cNvPr id="575" name="Google Shape;575;p3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 name="Google Shape;576;p3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7" name="Google Shape;577;p39"/>
          <p:cNvSpPr/>
          <p:nvPr/>
        </p:nvSpPr>
        <p:spPr>
          <a:xfrm>
            <a:off x="399150" y="2756950"/>
            <a:ext cx="173100" cy="375300"/>
          </a:xfrm>
          <a:prstGeom prst="down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Netflix Sentiment Analysis via Twitter</a:t>
            </a:r>
            <a:endParaRPr/>
          </a:p>
        </p:txBody>
      </p:sp>
      <p:sp>
        <p:nvSpPr>
          <p:cNvPr id="583" name="Google Shape;583;p40"/>
          <p:cNvSpPr/>
          <p:nvPr/>
        </p:nvSpPr>
        <p:spPr>
          <a:xfrm rot="5400000">
            <a:off x="2031068" y="513500"/>
            <a:ext cx="512100" cy="25485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0"/>
          <p:cNvSpPr txBox="1"/>
          <p:nvPr>
            <p:ph idx="4294967295" type="subTitle"/>
          </p:nvPr>
        </p:nvSpPr>
        <p:spPr>
          <a:xfrm>
            <a:off x="977200" y="1646761"/>
            <a:ext cx="2619900" cy="2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Analysis</a:t>
            </a:r>
            <a:endParaRPr/>
          </a:p>
        </p:txBody>
      </p:sp>
      <p:sp>
        <p:nvSpPr>
          <p:cNvPr id="585" name="Google Shape;585;p40"/>
          <p:cNvSpPr/>
          <p:nvPr/>
        </p:nvSpPr>
        <p:spPr>
          <a:xfrm flipH="1" rot="-5400000">
            <a:off x="6613143" y="513500"/>
            <a:ext cx="512100" cy="25485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0"/>
          <p:cNvSpPr txBox="1"/>
          <p:nvPr>
            <p:ph idx="4294967295" type="subTitle"/>
          </p:nvPr>
        </p:nvSpPr>
        <p:spPr>
          <a:xfrm>
            <a:off x="5559275" y="1646761"/>
            <a:ext cx="2619900" cy="2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Tweet Mention Volume</a:t>
            </a:r>
            <a:endParaRPr/>
          </a:p>
        </p:txBody>
      </p:sp>
      <p:pic>
        <p:nvPicPr>
          <p:cNvPr id="587" name="Google Shape;587;p40"/>
          <p:cNvPicPr preferRelativeResize="0"/>
          <p:nvPr/>
        </p:nvPicPr>
        <p:blipFill>
          <a:blip r:embed="rId3">
            <a:alphaModFix/>
          </a:blip>
          <a:stretch>
            <a:fillRect/>
          </a:stretch>
        </p:blipFill>
        <p:spPr>
          <a:xfrm>
            <a:off x="4944339" y="2196200"/>
            <a:ext cx="3943350" cy="2686050"/>
          </a:xfrm>
          <a:prstGeom prst="rect">
            <a:avLst/>
          </a:prstGeom>
          <a:noFill/>
          <a:ln>
            <a:noFill/>
          </a:ln>
        </p:spPr>
      </p:pic>
      <p:pic>
        <p:nvPicPr>
          <p:cNvPr id="588" name="Google Shape;588;p40"/>
          <p:cNvPicPr preferRelativeResize="0"/>
          <p:nvPr/>
        </p:nvPicPr>
        <p:blipFill>
          <a:blip r:embed="rId4">
            <a:alphaModFix/>
          </a:blip>
          <a:stretch>
            <a:fillRect/>
          </a:stretch>
        </p:blipFill>
        <p:spPr>
          <a:xfrm>
            <a:off x="179975" y="2141775"/>
            <a:ext cx="4427764" cy="2794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Netflix Sentiment Analysis via Twitter</a:t>
            </a:r>
            <a:endParaRPr/>
          </a:p>
        </p:txBody>
      </p:sp>
      <p:sp>
        <p:nvSpPr>
          <p:cNvPr id="594" name="Google Shape;594;p41"/>
          <p:cNvSpPr/>
          <p:nvPr/>
        </p:nvSpPr>
        <p:spPr>
          <a:xfrm rot="5400000">
            <a:off x="2031068" y="513500"/>
            <a:ext cx="512100" cy="25485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ph idx="4294967295" type="subTitle"/>
          </p:nvPr>
        </p:nvSpPr>
        <p:spPr>
          <a:xfrm>
            <a:off x="977200" y="1646761"/>
            <a:ext cx="2619900" cy="2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Analysis</a:t>
            </a:r>
            <a:endParaRPr/>
          </a:p>
        </p:txBody>
      </p:sp>
      <p:sp>
        <p:nvSpPr>
          <p:cNvPr id="596" name="Google Shape;596;p41"/>
          <p:cNvSpPr/>
          <p:nvPr/>
        </p:nvSpPr>
        <p:spPr>
          <a:xfrm flipH="1" rot="-5400000">
            <a:off x="6613143" y="513500"/>
            <a:ext cx="512100" cy="25485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1"/>
          <p:cNvSpPr txBox="1"/>
          <p:nvPr>
            <p:ph idx="4294967295" type="subTitle"/>
          </p:nvPr>
        </p:nvSpPr>
        <p:spPr>
          <a:xfrm>
            <a:off x="5559275" y="1646761"/>
            <a:ext cx="2619900" cy="2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Tweet Mention Volume</a:t>
            </a:r>
            <a:endParaRPr/>
          </a:p>
        </p:txBody>
      </p:sp>
      <p:pic>
        <p:nvPicPr>
          <p:cNvPr id="598" name="Google Shape;598;p41"/>
          <p:cNvPicPr preferRelativeResize="0"/>
          <p:nvPr/>
        </p:nvPicPr>
        <p:blipFill>
          <a:blip r:embed="rId3">
            <a:alphaModFix/>
          </a:blip>
          <a:stretch>
            <a:fillRect/>
          </a:stretch>
        </p:blipFill>
        <p:spPr>
          <a:xfrm>
            <a:off x="341475" y="2270675"/>
            <a:ext cx="4073339" cy="2571175"/>
          </a:xfrm>
          <a:prstGeom prst="rect">
            <a:avLst/>
          </a:prstGeom>
          <a:noFill/>
          <a:ln>
            <a:noFill/>
          </a:ln>
        </p:spPr>
      </p:pic>
      <p:pic>
        <p:nvPicPr>
          <p:cNvPr id="599" name="Google Shape;599;p41"/>
          <p:cNvPicPr preferRelativeResize="0"/>
          <p:nvPr/>
        </p:nvPicPr>
        <p:blipFill>
          <a:blip r:embed="rId4">
            <a:alphaModFix/>
          </a:blip>
          <a:stretch>
            <a:fillRect/>
          </a:stretch>
        </p:blipFill>
        <p:spPr>
          <a:xfrm>
            <a:off x="5002300" y="2213238"/>
            <a:ext cx="3733800" cy="2686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2"/>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netflix 2020 Environmental Documentaries</a:t>
            </a:r>
            <a:endParaRPr/>
          </a:p>
        </p:txBody>
      </p:sp>
      <p:sp>
        <p:nvSpPr>
          <p:cNvPr id="605" name="Google Shape;605;p42"/>
          <p:cNvSpPr txBox="1"/>
          <p:nvPr/>
        </p:nvSpPr>
        <p:spPr>
          <a:xfrm>
            <a:off x="0" y="0"/>
            <a:ext cx="8583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a:solidFill>
                  <a:schemeClr val="lt1"/>
                </a:solidFill>
                <a:latin typeface="Bebas Neue"/>
                <a:ea typeface="Bebas Neue"/>
                <a:cs typeface="Bebas Neue"/>
                <a:sym typeface="Bebas Neue"/>
              </a:rPr>
              <a:t>% positive or neutral tweets</a:t>
            </a:r>
            <a:endParaRPr sz="100"/>
          </a:p>
        </p:txBody>
      </p:sp>
      <p:grpSp>
        <p:nvGrpSpPr>
          <p:cNvPr id="606" name="Google Shape;606;p42"/>
          <p:cNvGrpSpPr/>
          <p:nvPr/>
        </p:nvGrpSpPr>
        <p:grpSpPr>
          <a:xfrm>
            <a:off x="3071163" y="1207333"/>
            <a:ext cx="2729200" cy="3458253"/>
            <a:chOff x="6044888" y="1265191"/>
            <a:chExt cx="2729200" cy="3458253"/>
          </a:xfrm>
        </p:grpSpPr>
        <p:grpSp>
          <p:nvGrpSpPr>
            <p:cNvPr id="607" name="Google Shape;607;p42"/>
            <p:cNvGrpSpPr/>
            <p:nvPr/>
          </p:nvGrpSpPr>
          <p:grpSpPr>
            <a:xfrm>
              <a:off x="6383002" y="1265191"/>
              <a:ext cx="2223996" cy="1913894"/>
              <a:chOff x="6073325" y="1265193"/>
              <a:chExt cx="2223996" cy="1913894"/>
            </a:xfrm>
          </p:grpSpPr>
          <p:pic>
            <p:nvPicPr>
              <p:cNvPr id="608" name="Google Shape;608;p42"/>
              <p:cNvPicPr preferRelativeResize="0"/>
              <p:nvPr/>
            </p:nvPicPr>
            <p:blipFill>
              <a:blip r:embed="rId3">
                <a:alphaModFix/>
              </a:blip>
              <a:stretch>
                <a:fillRect/>
              </a:stretch>
            </p:blipFill>
            <p:spPr>
              <a:xfrm>
                <a:off x="6931622" y="1265193"/>
                <a:ext cx="1365700" cy="1913894"/>
              </a:xfrm>
              <a:prstGeom prst="rect">
                <a:avLst/>
              </a:prstGeom>
              <a:noFill/>
              <a:ln>
                <a:noFill/>
              </a:ln>
            </p:spPr>
          </p:pic>
          <p:sp>
            <p:nvSpPr>
              <p:cNvPr id="609" name="Google Shape;609;p42"/>
              <p:cNvSpPr txBox="1"/>
              <p:nvPr/>
            </p:nvSpPr>
            <p:spPr>
              <a:xfrm>
                <a:off x="6073325" y="1852688"/>
                <a:ext cx="858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600">
                    <a:solidFill>
                      <a:schemeClr val="lt1"/>
                    </a:solidFill>
                    <a:latin typeface="Bebas Neue"/>
                    <a:ea typeface="Bebas Neue"/>
                    <a:cs typeface="Bebas Neue"/>
                    <a:sym typeface="Bebas Neue"/>
                  </a:rPr>
                  <a:t>93%</a:t>
                </a:r>
                <a:endParaRPr/>
              </a:p>
            </p:txBody>
          </p:sp>
        </p:grpSp>
        <p:pic>
          <p:nvPicPr>
            <p:cNvPr id="610" name="Google Shape;610;p42"/>
            <p:cNvPicPr preferRelativeResize="0"/>
            <p:nvPr/>
          </p:nvPicPr>
          <p:blipFill rotWithShape="1">
            <a:blip r:embed="rId4">
              <a:alphaModFix/>
            </a:blip>
            <a:srcRect b="6360" l="1988" r="2399" t="3157"/>
            <a:stretch/>
          </p:blipFill>
          <p:spPr>
            <a:xfrm>
              <a:off x="6044888" y="3692007"/>
              <a:ext cx="2729200" cy="1031437"/>
            </a:xfrm>
            <a:prstGeom prst="rect">
              <a:avLst/>
            </a:prstGeom>
            <a:noFill/>
            <a:ln>
              <a:noFill/>
            </a:ln>
          </p:spPr>
        </p:pic>
      </p:grpSp>
      <p:grpSp>
        <p:nvGrpSpPr>
          <p:cNvPr id="611" name="Google Shape;611;p42"/>
          <p:cNvGrpSpPr/>
          <p:nvPr/>
        </p:nvGrpSpPr>
        <p:grpSpPr>
          <a:xfrm>
            <a:off x="369912" y="1207285"/>
            <a:ext cx="2399450" cy="3689750"/>
            <a:chOff x="369912" y="1265100"/>
            <a:chExt cx="2399450" cy="3689750"/>
          </a:xfrm>
        </p:grpSpPr>
        <p:grpSp>
          <p:nvGrpSpPr>
            <p:cNvPr id="612" name="Google Shape;612;p42"/>
            <p:cNvGrpSpPr/>
            <p:nvPr/>
          </p:nvGrpSpPr>
          <p:grpSpPr>
            <a:xfrm>
              <a:off x="537002" y="1265100"/>
              <a:ext cx="2224000" cy="1914075"/>
              <a:chOff x="227325" y="1265100"/>
              <a:chExt cx="2224000" cy="1914075"/>
            </a:xfrm>
          </p:grpSpPr>
          <p:pic>
            <p:nvPicPr>
              <p:cNvPr id="613" name="Google Shape;613;p42"/>
              <p:cNvPicPr preferRelativeResize="0"/>
              <p:nvPr/>
            </p:nvPicPr>
            <p:blipFill>
              <a:blip r:embed="rId5">
                <a:alphaModFix/>
              </a:blip>
              <a:stretch>
                <a:fillRect/>
              </a:stretch>
            </p:blipFill>
            <p:spPr>
              <a:xfrm>
                <a:off x="1085625" y="1265100"/>
                <a:ext cx="1365700" cy="1914075"/>
              </a:xfrm>
              <a:prstGeom prst="rect">
                <a:avLst/>
              </a:prstGeom>
              <a:noFill/>
              <a:ln>
                <a:noFill/>
              </a:ln>
            </p:spPr>
          </p:pic>
          <p:sp>
            <p:nvSpPr>
              <p:cNvPr id="614" name="Google Shape;614;p42"/>
              <p:cNvSpPr txBox="1"/>
              <p:nvPr/>
            </p:nvSpPr>
            <p:spPr>
              <a:xfrm>
                <a:off x="227325" y="1852688"/>
                <a:ext cx="858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600">
                    <a:solidFill>
                      <a:schemeClr val="lt1"/>
                    </a:solidFill>
                    <a:latin typeface="Bebas Neue"/>
                    <a:ea typeface="Bebas Neue"/>
                    <a:cs typeface="Bebas Neue"/>
                    <a:sym typeface="Bebas Neue"/>
                  </a:rPr>
                  <a:t>95</a:t>
                </a:r>
                <a:r>
                  <a:rPr lang="en" sz="3600">
                    <a:solidFill>
                      <a:schemeClr val="lt1"/>
                    </a:solidFill>
                    <a:latin typeface="Bebas Neue"/>
                    <a:ea typeface="Bebas Neue"/>
                    <a:cs typeface="Bebas Neue"/>
                    <a:sym typeface="Bebas Neue"/>
                  </a:rPr>
                  <a:t>%</a:t>
                </a:r>
                <a:endParaRPr/>
              </a:p>
            </p:txBody>
          </p:sp>
        </p:grpSp>
        <p:pic>
          <p:nvPicPr>
            <p:cNvPr id="615" name="Google Shape;615;p42"/>
            <p:cNvPicPr preferRelativeResize="0"/>
            <p:nvPr/>
          </p:nvPicPr>
          <p:blipFill rotWithShape="1">
            <a:blip r:embed="rId6">
              <a:alphaModFix/>
            </a:blip>
            <a:srcRect b="3639" l="1806" r="2085" t="1833"/>
            <a:stretch/>
          </p:blipFill>
          <p:spPr>
            <a:xfrm>
              <a:off x="369912" y="3460601"/>
              <a:ext cx="2399450" cy="1494249"/>
            </a:xfrm>
            <a:prstGeom prst="rect">
              <a:avLst/>
            </a:prstGeom>
            <a:noFill/>
            <a:ln>
              <a:noFill/>
            </a:ln>
          </p:spPr>
        </p:pic>
      </p:grpSp>
      <p:grpSp>
        <p:nvGrpSpPr>
          <p:cNvPr id="616" name="Google Shape;616;p42"/>
          <p:cNvGrpSpPr/>
          <p:nvPr/>
        </p:nvGrpSpPr>
        <p:grpSpPr>
          <a:xfrm>
            <a:off x="6102178" y="1207325"/>
            <a:ext cx="2597296" cy="3689669"/>
            <a:chOff x="3194003" y="1265182"/>
            <a:chExt cx="2597296" cy="3689669"/>
          </a:xfrm>
        </p:grpSpPr>
        <p:grpSp>
          <p:nvGrpSpPr>
            <p:cNvPr id="617" name="Google Shape;617;p42"/>
            <p:cNvGrpSpPr/>
            <p:nvPr/>
          </p:nvGrpSpPr>
          <p:grpSpPr>
            <a:xfrm>
              <a:off x="3460002" y="1265182"/>
              <a:ext cx="2223993" cy="1913912"/>
              <a:chOff x="3150325" y="1265176"/>
              <a:chExt cx="2223993" cy="1913912"/>
            </a:xfrm>
          </p:grpSpPr>
          <p:pic>
            <p:nvPicPr>
              <p:cNvPr id="618" name="Google Shape;618;p42"/>
              <p:cNvPicPr preferRelativeResize="0"/>
              <p:nvPr/>
            </p:nvPicPr>
            <p:blipFill>
              <a:blip r:embed="rId7">
                <a:alphaModFix/>
              </a:blip>
              <a:stretch>
                <a:fillRect/>
              </a:stretch>
            </p:blipFill>
            <p:spPr>
              <a:xfrm>
                <a:off x="4008619" y="1265176"/>
                <a:ext cx="1365700" cy="1913912"/>
              </a:xfrm>
              <a:prstGeom prst="rect">
                <a:avLst/>
              </a:prstGeom>
              <a:noFill/>
              <a:ln>
                <a:noFill/>
              </a:ln>
            </p:spPr>
          </p:pic>
          <p:sp>
            <p:nvSpPr>
              <p:cNvPr id="619" name="Google Shape;619;p42"/>
              <p:cNvSpPr txBox="1"/>
              <p:nvPr/>
            </p:nvSpPr>
            <p:spPr>
              <a:xfrm>
                <a:off x="3150325" y="1852688"/>
                <a:ext cx="858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600">
                    <a:solidFill>
                      <a:schemeClr val="lt1"/>
                    </a:solidFill>
                    <a:latin typeface="Bebas Neue"/>
                    <a:ea typeface="Bebas Neue"/>
                    <a:cs typeface="Bebas Neue"/>
                    <a:sym typeface="Bebas Neue"/>
                  </a:rPr>
                  <a:t>84</a:t>
                </a:r>
                <a:r>
                  <a:rPr lang="en" sz="3600">
                    <a:solidFill>
                      <a:schemeClr val="lt1"/>
                    </a:solidFill>
                    <a:latin typeface="Bebas Neue"/>
                    <a:ea typeface="Bebas Neue"/>
                    <a:cs typeface="Bebas Neue"/>
                    <a:sym typeface="Bebas Neue"/>
                  </a:rPr>
                  <a:t>%</a:t>
                </a:r>
                <a:endParaRPr/>
              </a:p>
            </p:txBody>
          </p:sp>
        </p:grpSp>
        <p:pic>
          <p:nvPicPr>
            <p:cNvPr id="620" name="Google Shape;620;p42"/>
            <p:cNvPicPr preferRelativeResize="0"/>
            <p:nvPr/>
          </p:nvPicPr>
          <p:blipFill rotWithShape="1">
            <a:blip r:embed="rId8">
              <a:alphaModFix/>
            </a:blip>
            <a:srcRect b="3541" l="1832" r="2207" t="2020"/>
            <a:stretch/>
          </p:blipFill>
          <p:spPr>
            <a:xfrm>
              <a:off x="3194003" y="3460600"/>
              <a:ext cx="2597296" cy="14942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3"/>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Netflix can be Carbon Neutral by 2022 if they...</a:t>
            </a:r>
            <a:endParaRPr/>
          </a:p>
        </p:txBody>
      </p:sp>
      <p:pic>
        <p:nvPicPr>
          <p:cNvPr id="626" name="Google Shape;626;p43"/>
          <p:cNvPicPr preferRelativeResize="0"/>
          <p:nvPr/>
        </p:nvPicPr>
        <p:blipFill>
          <a:blip r:embed="rId3">
            <a:alphaModFix/>
          </a:blip>
          <a:stretch>
            <a:fillRect/>
          </a:stretch>
        </p:blipFill>
        <p:spPr>
          <a:xfrm>
            <a:off x="838200" y="979799"/>
            <a:ext cx="7602203" cy="3993900"/>
          </a:xfrm>
          <a:prstGeom prst="rect">
            <a:avLst/>
          </a:prstGeom>
          <a:noFill/>
          <a:ln>
            <a:noFill/>
          </a:ln>
        </p:spPr>
      </p:pic>
      <p:sp>
        <p:nvSpPr>
          <p:cNvPr id="627" name="Google Shape;627;p43"/>
          <p:cNvSpPr txBox="1"/>
          <p:nvPr/>
        </p:nvSpPr>
        <p:spPr>
          <a:xfrm>
            <a:off x="2671375" y="1129050"/>
            <a:ext cx="3475800" cy="461700"/>
          </a:xfrm>
          <a:prstGeom prst="rect">
            <a:avLst/>
          </a:prstGeom>
          <a:noFill/>
          <a:ln>
            <a:noFill/>
          </a:ln>
          <a:effectLst>
            <a:outerShdw blurRad="57150" rotWithShape="0" algn="bl" dist="57150">
              <a:srgbClr val="000000">
                <a:alpha val="87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Bebas Neue"/>
                <a:ea typeface="Bebas Neue"/>
                <a:cs typeface="Bebas Neue"/>
                <a:sym typeface="Bebas Neue"/>
              </a:rPr>
              <a:t>Net zero + Nature plan</a:t>
            </a:r>
            <a:endParaRPr sz="18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4"/>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Decarbonizing Streaming Delivery</a:t>
            </a:r>
            <a:endParaRPr/>
          </a:p>
        </p:txBody>
      </p:sp>
      <p:sp>
        <p:nvSpPr>
          <p:cNvPr id="633" name="Google Shape;633;p44"/>
          <p:cNvSpPr txBox="1"/>
          <p:nvPr/>
        </p:nvSpPr>
        <p:spPr>
          <a:xfrm>
            <a:off x="720000" y="1113375"/>
            <a:ext cx="8353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Bebas Neue"/>
                <a:ea typeface="Bebas Neue"/>
                <a:cs typeface="Bebas Neue"/>
                <a:sym typeface="Bebas Neue"/>
              </a:rPr>
              <a:t>Focus on Netflix's Value Chain partners: </a:t>
            </a:r>
            <a:r>
              <a:rPr b="1" lang="en" sz="1200">
                <a:latin typeface="Lato"/>
                <a:ea typeface="Lato"/>
                <a:cs typeface="Lato"/>
                <a:sym typeface="Lato"/>
              </a:rPr>
              <a:t> </a:t>
            </a:r>
            <a:r>
              <a:rPr b="1" lang="en" sz="1800">
                <a:latin typeface="Bebas Neue"/>
                <a:ea typeface="Bebas Neue"/>
                <a:cs typeface="Bebas Neue"/>
                <a:sym typeface="Bebas Neue"/>
              </a:rPr>
              <a:t>their Data Center providers</a:t>
            </a:r>
            <a:endParaRPr b="1" sz="1800">
              <a:latin typeface="Bebas Neue"/>
              <a:ea typeface="Bebas Neue"/>
              <a:cs typeface="Bebas Neue"/>
              <a:sym typeface="Bebas Neue"/>
            </a:endParaRPr>
          </a:p>
          <a:p>
            <a:pPr indent="0" lvl="0" marL="0" rtl="0" algn="l">
              <a:spcBef>
                <a:spcPts val="0"/>
              </a:spcBef>
              <a:spcAft>
                <a:spcPts val="0"/>
              </a:spcAft>
              <a:buNone/>
            </a:pPr>
            <a:r>
              <a:t/>
            </a:r>
            <a:endParaRPr b="1"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Netflix’s Data Centers use cloud providers and co-location data centers to deliver streaming (emissions from these providers </a:t>
            </a:r>
            <a:r>
              <a:rPr b="1" i="1" lang="en" sz="1200">
                <a:latin typeface="Lato"/>
                <a:ea typeface="Lato"/>
                <a:cs typeface="Lato"/>
                <a:sym typeface="Lato"/>
              </a:rPr>
              <a:t>are </a:t>
            </a:r>
            <a:r>
              <a:rPr b="1" lang="en" sz="1200">
                <a:latin typeface="Lato"/>
                <a:ea typeface="Lato"/>
                <a:cs typeface="Lato"/>
                <a:sym typeface="Lato"/>
              </a:rPr>
              <a:t>included in their climate target boundary)</a:t>
            </a:r>
            <a:endParaRPr b="1" sz="1200">
              <a:latin typeface="Lato"/>
              <a:ea typeface="Lato"/>
              <a:cs typeface="Lato"/>
              <a:sym typeface="Lato"/>
            </a:endParaRPr>
          </a:p>
          <a:p>
            <a:pPr indent="0" lvl="0" marL="0" rtl="0" algn="l">
              <a:spcBef>
                <a:spcPts val="0"/>
              </a:spcBef>
              <a:spcAft>
                <a:spcPts val="0"/>
              </a:spcAft>
              <a:buNone/>
            </a:pPr>
            <a:r>
              <a:t/>
            </a:r>
            <a:endParaRPr b="1"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Open Connect Program works with internet service providers to provide streaming through servers hosted closer to the consumer, which highly energy efficient because storing content closer to users allows Netflix to: </a:t>
            </a:r>
            <a:endParaRPr b="1" sz="1200">
              <a:latin typeface="Lato"/>
              <a:ea typeface="Lato"/>
              <a:cs typeface="Lato"/>
              <a:sym typeface="Lato"/>
            </a:endParaRPr>
          </a:p>
          <a:p>
            <a:pPr indent="0" lvl="0" marL="457200" rtl="0" algn="l">
              <a:spcBef>
                <a:spcPts val="0"/>
              </a:spcBef>
              <a:spcAft>
                <a:spcPts val="0"/>
              </a:spcAft>
              <a:buNone/>
            </a:pPr>
            <a:r>
              <a:rPr b="1" lang="en" sz="1200">
                <a:latin typeface="Lato"/>
                <a:ea typeface="Lato"/>
                <a:cs typeface="Lato"/>
                <a:sym typeface="Lato"/>
              </a:rPr>
              <a:t>Avoid building and maintaining international networks (can be carbon intensive due to laying infrastructure over long distances -- through land or water)</a:t>
            </a:r>
            <a:endParaRPr b="1" sz="1200">
              <a:latin typeface="Lato"/>
              <a:ea typeface="Lato"/>
              <a:cs typeface="Lato"/>
              <a:sym typeface="Lato"/>
            </a:endParaRPr>
          </a:p>
          <a:p>
            <a:pPr indent="0" lvl="0" marL="457200" rtl="0" algn="l">
              <a:spcBef>
                <a:spcPts val="0"/>
              </a:spcBef>
              <a:spcAft>
                <a:spcPts val="0"/>
              </a:spcAft>
              <a:buNone/>
            </a:pPr>
            <a:r>
              <a:t/>
            </a:r>
            <a:endParaRPr b="1" sz="1200">
              <a:latin typeface="Lato"/>
              <a:ea typeface="Lato"/>
              <a:cs typeface="Lato"/>
              <a:sym typeface="Lato"/>
            </a:endParaRPr>
          </a:p>
          <a:p>
            <a:pPr indent="0" lvl="0" marL="457200" rtl="0" algn="l">
              <a:spcBef>
                <a:spcPts val="0"/>
              </a:spcBef>
              <a:spcAft>
                <a:spcPts val="0"/>
              </a:spcAft>
              <a:buNone/>
            </a:pPr>
            <a:r>
              <a:rPr b="1" lang="en" sz="1200">
                <a:latin typeface="Lato"/>
                <a:ea typeface="Lato"/>
                <a:cs typeface="Lato"/>
                <a:sym typeface="Lato"/>
              </a:rPr>
              <a:t>Avoid congesting the internet traffic loads of routers when delivering streaming</a:t>
            </a:r>
            <a:endParaRPr b="1" sz="1200">
              <a:latin typeface="Lato"/>
              <a:ea typeface="Lato"/>
              <a:cs typeface="Lato"/>
              <a:sym typeface="Lato"/>
            </a:endParaRPr>
          </a:p>
          <a:p>
            <a:pPr indent="0" lvl="0" marL="457200" rtl="0" algn="l">
              <a:spcBef>
                <a:spcPts val="0"/>
              </a:spcBef>
              <a:spcAft>
                <a:spcPts val="0"/>
              </a:spcAft>
              <a:buNone/>
            </a:pPr>
            <a:r>
              <a:t/>
            </a:r>
            <a:endParaRPr b="1" sz="1200">
              <a:latin typeface="Lato"/>
              <a:ea typeface="Lato"/>
              <a:cs typeface="Lato"/>
              <a:sym typeface="Lato"/>
            </a:endParaRPr>
          </a:p>
          <a:p>
            <a:pPr indent="0" lvl="0" marL="457200" rtl="0" algn="l">
              <a:spcBef>
                <a:spcPts val="0"/>
              </a:spcBef>
              <a:spcAft>
                <a:spcPts val="0"/>
              </a:spcAft>
              <a:buNone/>
            </a:pPr>
            <a:r>
              <a:rPr b="1" lang="en" sz="1200">
                <a:latin typeface="Lato"/>
                <a:ea typeface="Lato"/>
                <a:cs typeface="Lato"/>
                <a:sym typeface="Lato"/>
              </a:rPr>
              <a:t>Use less data by delivering content to consumers from a closer location</a:t>
            </a:r>
            <a:endParaRPr b="1" sz="1200">
              <a:latin typeface="Lato"/>
              <a:ea typeface="Lato"/>
              <a:cs typeface="Lato"/>
              <a:sym typeface="Lato"/>
            </a:endParaRPr>
          </a:p>
        </p:txBody>
      </p:sp>
      <p:pic>
        <p:nvPicPr>
          <p:cNvPr id="634" name="Google Shape;634;p44"/>
          <p:cNvPicPr preferRelativeResize="0"/>
          <p:nvPr/>
        </p:nvPicPr>
        <p:blipFill>
          <a:blip r:embed="rId3">
            <a:alphaModFix/>
          </a:blip>
          <a:stretch>
            <a:fillRect/>
          </a:stretch>
        </p:blipFill>
        <p:spPr>
          <a:xfrm>
            <a:off x="900150" y="3373900"/>
            <a:ext cx="320040" cy="320040"/>
          </a:xfrm>
          <a:prstGeom prst="rect">
            <a:avLst/>
          </a:prstGeom>
          <a:noFill/>
          <a:ln>
            <a:noFill/>
          </a:ln>
        </p:spPr>
      </p:pic>
      <p:pic>
        <p:nvPicPr>
          <p:cNvPr id="635" name="Google Shape;635;p44"/>
          <p:cNvPicPr preferRelativeResize="0"/>
          <p:nvPr/>
        </p:nvPicPr>
        <p:blipFill>
          <a:blip r:embed="rId4">
            <a:alphaModFix/>
          </a:blip>
          <a:stretch>
            <a:fillRect/>
          </a:stretch>
        </p:blipFill>
        <p:spPr>
          <a:xfrm>
            <a:off x="900225" y="2554750"/>
            <a:ext cx="338328" cy="338328"/>
          </a:xfrm>
          <a:prstGeom prst="rect">
            <a:avLst/>
          </a:prstGeom>
          <a:noFill/>
          <a:ln>
            <a:noFill/>
          </a:ln>
        </p:spPr>
      </p:pic>
      <p:pic>
        <p:nvPicPr>
          <p:cNvPr id="636" name="Google Shape;636;p44"/>
          <p:cNvPicPr preferRelativeResize="0"/>
          <p:nvPr/>
        </p:nvPicPr>
        <p:blipFill>
          <a:blip r:embed="rId5">
            <a:alphaModFix/>
          </a:blip>
          <a:stretch>
            <a:fillRect/>
          </a:stretch>
        </p:blipFill>
        <p:spPr>
          <a:xfrm>
            <a:off x="900225" y="2964325"/>
            <a:ext cx="356616" cy="356616"/>
          </a:xfrm>
          <a:prstGeom prst="rect">
            <a:avLst/>
          </a:prstGeom>
          <a:noFill/>
          <a:ln>
            <a:noFill/>
          </a:ln>
        </p:spPr>
      </p:pic>
      <p:sp>
        <p:nvSpPr>
          <p:cNvPr id="637" name="Google Shape;637;p44"/>
          <p:cNvSpPr txBox="1"/>
          <p:nvPr/>
        </p:nvSpPr>
        <p:spPr>
          <a:xfrm>
            <a:off x="690175" y="3719850"/>
            <a:ext cx="7936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Bebas Neue"/>
                <a:ea typeface="Bebas Neue"/>
                <a:cs typeface="Bebas Neue"/>
                <a:sym typeface="Bebas Neue"/>
              </a:rPr>
              <a:t>Coalition Formation: </a:t>
            </a:r>
            <a:r>
              <a:rPr b="1" lang="en" sz="1200">
                <a:latin typeface="Lato"/>
                <a:ea typeface="Lato"/>
                <a:cs typeface="Lato"/>
                <a:sym typeface="Lato"/>
              </a:rPr>
              <a:t>Create coalition agreement with internet service providers &amp; electronic device producers to formally recognize their relationship with Netflix and their efforts to decarbonize their networks &amp; reduce devices emissions during use; Continuing their utilization of DIMPACT research to assess life cycle carbon footprinting and emissions of video streaming</a:t>
            </a:r>
            <a:endParaRPr sz="1800">
              <a:latin typeface="Lato"/>
              <a:ea typeface="Lato"/>
              <a:cs typeface="Lato"/>
              <a:sym typeface="Lato"/>
            </a:endParaRPr>
          </a:p>
        </p:txBody>
      </p:sp>
      <p:pic>
        <p:nvPicPr>
          <p:cNvPr id="638" name="Google Shape;638;p44"/>
          <p:cNvPicPr preferRelativeResize="0"/>
          <p:nvPr/>
        </p:nvPicPr>
        <p:blipFill>
          <a:blip r:embed="rId6">
            <a:alphaModFix/>
          </a:blip>
          <a:stretch>
            <a:fillRect/>
          </a:stretch>
        </p:blipFill>
        <p:spPr>
          <a:xfrm>
            <a:off x="93000" y="979800"/>
            <a:ext cx="657150" cy="657150"/>
          </a:xfrm>
          <a:prstGeom prst="rect">
            <a:avLst/>
          </a:prstGeom>
          <a:noFill/>
          <a:ln>
            <a:noFill/>
          </a:ln>
        </p:spPr>
      </p:pic>
      <p:pic>
        <p:nvPicPr>
          <p:cNvPr id="639" name="Google Shape;639;p44"/>
          <p:cNvPicPr preferRelativeResize="0"/>
          <p:nvPr/>
        </p:nvPicPr>
        <p:blipFill>
          <a:blip r:embed="rId7">
            <a:alphaModFix/>
          </a:blip>
          <a:stretch>
            <a:fillRect/>
          </a:stretch>
        </p:blipFill>
        <p:spPr>
          <a:xfrm>
            <a:off x="93000" y="3657425"/>
            <a:ext cx="657150" cy="657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5"/>
          <p:cNvSpPr txBox="1"/>
          <p:nvPr>
            <p:ph type="title"/>
          </p:nvPr>
        </p:nvSpPr>
        <p:spPr>
          <a:xfrm>
            <a:off x="720000" y="463800"/>
            <a:ext cx="77040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Capitalize on consumer importance placed on environmental impact</a:t>
            </a:r>
            <a:endParaRPr sz="3600"/>
          </a:p>
        </p:txBody>
      </p:sp>
      <p:sp>
        <p:nvSpPr>
          <p:cNvPr id="645" name="Google Shape;645;p45"/>
          <p:cNvSpPr txBox="1"/>
          <p:nvPr/>
        </p:nvSpPr>
        <p:spPr>
          <a:xfrm>
            <a:off x="1012013" y="2261750"/>
            <a:ext cx="30000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Formalize relationship with internet service providers and technology producers to establish accountability for their decarbonization efforts in the streaming industry</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Allows Netflix to capitalize on the </a:t>
            </a:r>
            <a:r>
              <a:rPr lang="en" sz="1200">
                <a:solidFill>
                  <a:schemeClr val="lt1"/>
                </a:solidFill>
                <a:latin typeface="Lato"/>
                <a:ea typeface="Lato"/>
                <a:cs typeface="Lato"/>
                <a:sym typeface="Lato"/>
              </a:rPr>
              <a:t>increase in consumer concerns regarding the environment impact of firms’ actions </a:t>
            </a:r>
            <a:endParaRPr sz="1100"/>
          </a:p>
          <a:p>
            <a:pPr indent="0" lvl="0" marL="0" rtl="0" algn="l">
              <a:spcBef>
                <a:spcPts val="0"/>
              </a:spcBef>
              <a:spcAft>
                <a:spcPts val="0"/>
              </a:spcAft>
              <a:buNone/>
            </a:pPr>
            <a:r>
              <a:t/>
            </a:r>
            <a:endParaRPr sz="1100"/>
          </a:p>
        </p:txBody>
      </p:sp>
      <p:sp>
        <p:nvSpPr>
          <p:cNvPr id="646" name="Google Shape;646;p45"/>
          <p:cNvSpPr txBox="1"/>
          <p:nvPr/>
        </p:nvSpPr>
        <p:spPr>
          <a:xfrm>
            <a:off x="5208188" y="2261750"/>
            <a:ext cx="3000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lt1"/>
                </a:solidFill>
                <a:latin typeface="Lato"/>
                <a:ea typeface="Lato"/>
                <a:cs typeface="Lato"/>
                <a:sym typeface="Lato"/>
              </a:rPr>
              <a:t>Promote </a:t>
            </a:r>
            <a:r>
              <a:rPr lang="en" sz="1200">
                <a:solidFill>
                  <a:schemeClr val="lt1"/>
                </a:solidFill>
                <a:latin typeface="Lato"/>
                <a:ea typeface="Lato"/>
                <a:cs typeface="Lato"/>
                <a:sym typeface="Lato"/>
              </a:rPr>
              <a:t>environmentally</a:t>
            </a:r>
            <a:r>
              <a:rPr lang="en" sz="1200">
                <a:solidFill>
                  <a:schemeClr val="lt1"/>
                </a:solidFill>
                <a:latin typeface="Lato"/>
                <a:ea typeface="Lato"/>
                <a:cs typeface="Lato"/>
                <a:sym typeface="Lato"/>
              </a:rPr>
              <a:t> conscious content and continue to encourage subscribers to educate themselves on environmental issues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Allows Netflix to position itself as a company that advocates for positive environmental change, and potentially bring in this demographic as customers</a:t>
            </a:r>
            <a:endParaRPr sz="1200">
              <a:solidFill>
                <a:schemeClr val="lt1"/>
              </a:solidFill>
              <a:latin typeface="Lato"/>
              <a:ea typeface="Lato"/>
              <a:cs typeface="Lato"/>
              <a:sym typeface="Lato"/>
            </a:endParaRPr>
          </a:p>
        </p:txBody>
      </p:sp>
      <p:sp>
        <p:nvSpPr>
          <p:cNvPr id="647" name="Google Shape;647;p45"/>
          <p:cNvSpPr/>
          <p:nvPr/>
        </p:nvSpPr>
        <p:spPr>
          <a:xfrm rot="5400000">
            <a:off x="2169150" y="458050"/>
            <a:ext cx="595500" cy="26262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txBox="1"/>
          <p:nvPr>
            <p:ph idx="4294967295" type="subTitle"/>
          </p:nvPr>
        </p:nvSpPr>
        <p:spPr>
          <a:xfrm>
            <a:off x="1166925" y="1630161"/>
            <a:ext cx="2619900" cy="2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Establish Responsibility</a:t>
            </a:r>
            <a:endParaRPr/>
          </a:p>
        </p:txBody>
      </p:sp>
      <p:sp>
        <p:nvSpPr>
          <p:cNvPr id="649" name="Google Shape;649;p45"/>
          <p:cNvSpPr/>
          <p:nvPr/>
        </p:nvSpPr>
        <p:spPr>
          <a:xfrm flipH="1" rot="-5400000">
            <a:off x="6332250" y="343150"/>
            <a:ext cx="612300" cy="28560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txBox="1"/>
          <p:nvPr>
            <p:ph idx="4294967295" type="subTitle"/>
          </p:nvPr>
        </p:nvSpPr>
        <p:spPr>
          <a:xfrm>
            <a:off x="5220375" y="1630150"/>
            <a:ext cx="2885400" cy="2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Further Educational Content</a:t>
            </a:r>
            <a:endParaRPr/>
          </a:p>
        </p:txBody>
      </p:sp>
      <p:grpSp>
        <p:nvGrpSpPr>
          <p:cNvPr id="651" name="Google Shape;651;p45"/>
          <p:cNvGrpSpPr/>
          <p:nvPr/>
        </p:nvGrpSpPr>
        <p:grpSpPr>
          <a:xfrm>
            <a:off x="2198664" y="4062811"/>
            <a:ext cx="428468" cy="532378"/>
            <a:chOff x="-2310650" y="3525775"/>
            <a:chExt cx="292250" cy="363125"/>
          </a:xfrm>
        </p:grpSpPr>
        <p:sp>
          <p:nvSpPr>
            <p:cNvPr id="652" name="Google Shape;652;p4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5"/>
          <p:cNvGrpSpPr/>
          <p:nvPr/>
        </p:nvGrpSpPr>
        <p:grpSpPr>
          <a:xfrm>
            <a:off x="6424185" y="4111509"/>
            <a:ext cx="428442" cy="434989"/>
            <a:chOff x="-13512225" y="4080275"/>
            <a:chExt cx="353675" cy="352875"/>
          </a:xfrm>
        </p:grpSpPr>
        <p:sp>
          <p:nvSpPr>
            <p:cNvPr id="657" name="Google Shape;657;p4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6"/>
          <p:cNvSpPr txBox="1"/>
          <p:nvPr/>
        </p:nvSpPr>
        <p:spPr>
          <a:xfrm>
            <a:off x="994175" y="4426089"/>
            <a:ext cx="3382200" cy="25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lt1"/>
                </a:solidFill>
                <a:latin typeface="Lato"/>
                <a:ea typeface="Lato"/>
                <a:cs typeface="Lato"/>
                <a:sym typeface="Lato"/>
              </a:rPr>
              <a:t>Please keep this slide for attribution</a:t>
            </a:r>
            <a:endParaRPr sz="1200">
              <a:solidFill>
                <a:schemeClr val="lt1"/>
              </a:solidFill>
              <a:latin typeface="Lato"/>
              <a:ea typeface="Lato"/>
              <a:cs typeface="Lato"/>
              <a:sym typeface="Lato"/>
            </a:endParaRPr>
          </a:p>
        </p:txBody>
      </p:sp>
      <p:sp>
        <p:nvSpPr>
          <p:cNvPr id="673" name="Google Shape;673;p46"/>
          <p:cNvSpPr txBox="1"/>
          <p:nvPr>
            <p:ph type="title"/>
          </p:nvPr>
        </p:nvSpPr>
        <p:spPr>
          <a:xfrm>
            <a:off x="722375" y="1413711"/>
            <a:ext cx="3849600" cy="9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grpSp>
        <p:nvGrpSpPr>
          <p:cNvPr id="674" name="Google Shape;674;p46"/>
          <p:cNvGrpSpPr/>
          <p:nvPr/>
        </p:nvGrpSpPr>
        <p:grpSpPr>
          <a:xfrm>
            <a:off x="5126805" y="857733"/>
            <a:ext cx="3288622" cy="3428035"/>
            <a:chOff x="5269209" y="1230024"/>
            <a:chExt cx="3152437" cy="3286076"/>
          </a:xfrm>
        </p:grpSpPr>
        <p:sp>
          <p:nvSpPr>
            <p:cNvPr id="675" name="Google Shape;675;p46"/>
            <p:cNvSpPr/>
            <p:nvPr/>
          </p:nvSpPr>
          <p:spPr>
            <a:xfrm>
              <a:off x="5453400" y="4055300"/>
              <a:ext cx="2631000" cy="46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6"/>
            <p:cNvGrpSpPr/>
            <p:nvPr/>
          </p:nvGrpSpPr>
          <p:grpSpPr>
            <a:xfrm>
              <a:off x="5269209" y="1230024"/>
              <a:ext cx="3152437" cy="3141200"/>
              <a:chOff x="1102600" y="2989067"/>
              <a:chExt cx="1624800" cy="1619008"/>
            </a:xfrm>
          </p:grpSpPr>
          <p:grpSp>
            <p:nvGrpSpPr>
              <p:cNvPr id="677" name="Google Shape;677;p46"/>
              <p:cNvGrpSpPr/>
              <p:nvPr/>
            </p:nvGrpSpPr>
            <p:grpSpPr>
              <a:xfrm>
                <a:off x="1102600" y="3868525"/>
                <a:ext cx="1624800" cy="739550"/>
                <a:chOff x="1102600" y="3868525"/>
                <a:chExt cx="1624800" cy="739550"/>
              </a:xfrm>
            </p:grpSpPr>
            <p:sp>
              <p:nvSpPr>
                <p:cNvPr id="678" name="Google Shape;678;p46"/>
                <p:cNvSpPr/>
                <p:nvPr/>
              </p:nvSpPr>
              <p:spPr>
                <a:xfrm>
                  <a:off x="2182675" y="4366200"/>
                  <a:ext cx="159700" cy="241875"/>
                </a:xfrm>
                <a:custGeom>
                  <a:rect b="b" l="l" r="r" t="t"/>
                  <a:pathLst>
                    <a:path extrusionOk="0" h="9675" w="6388">
                      <a:moveTo>
                        <a:pt x="0" y="0"/>
                      </a:moveTo>
                      <a:lnTo>
                        <a:pt x="5574" y="9674"/>
                      </a:lnTo>
                      <a:lnTo>
                        <a:pt x="6388" y="9674"/>
                      </a:lnTo>
                      <a:lnTo>
                        <a:pt x="3253" y="15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a:off x="2350400" y="4311125"/>
                  <a:ext cx="159700" cy="241875"/>
                </a:xfrm>
                <a:custGeom>
                  <a:rect b="b" l="l" r="r" t="t"/>
                  <a:pathLst>
                    <a:path extrusionOk="0" h="9675" w="6388">
                      <a:moveTo>
                        <a:pt x="1" y="1"/>
                      </a:moveTo>
                      <a:lnTo>
                        <a:pt x="6066" y="9675"/>
                      </a:lnTo>
                      <a:lnTo>
                        <a:pt x="6388" y="9675"/>
                      </a:lnTo>
                      <a:lnTo>
                        <a:pt x="3270" y="15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6"/>
                <p:cNvSpPr/>
                <p:nvPr/>
              </p:nvSpPr>
              <p:spPr>
                <a:xfrm>
                  <a:off x="1398675" y="4282750"/>
                  <a:ext cx="159700" cy="241875"/>
                </a:xfrm>
                <a:custGeom>
                  <a:rect b="b" l="l" r="r" t="t"/>
                  <a:pathLst>
                    <a:path extrusionOk="0" h="9675" w="6388">
                      <a:moveTo>
                        <a:pt x="6387" y="1"/>
                      </a:moveTo>
                      <a:lnTo>
                        <a:pt x="3117" y="153"/>
                      </a:lnTo>
                      <a:lnTo>
                        <a:pt x="0" y="9675"/>
                      </a:lnTo>
                      <a:lnTo>
                        <a:pt x="305" y="9675"/>
                      </a:lnTo>
                      <a:lnTo>
                        <a:pt x="63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6"/>
                <p:cNvSpPr/>
                <p:nvPr/>
              </p:nvSpPr>
              <p:spPr>
                <a:xfrm>
                  <a:off x="1261000" y="4352225"/>
                  <a:ext cx="114825" cy="221950"/>
                </a:xfrm>
                <a:custGeom>
                  <a:rect b="b" l="l" r="r" t="t"/>
                  <a:pathLst>
                    <a:path extrusionOk="0" h="8878" w="4593">
                      <a:moveTo>
                        <a:pt x="2441" y="0"/>
                      </a:moveTo>
                      <a:lnTo>
                        <a:pt x="1" y="8878"/>
                      </a:lnTo>
                      <a:lnTo>
                        <a:pt x="441" y="8878"/>
                      </a:lnTo>
                      <a:lnTo>
                        <a:pt x="4592" y="153"/>
                      </a:lnTo>
                      <a:lnTo>
                        <a:pt x="2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a:off x="1102600" y="3944325"/>
                  <a:ext cx="1381250" cy="459175"/>
                </a:xfrm>
                <a:custGeom>
                  <a:rect b="b" l="l" r="r" t="t"/>
                  <a:pathLst>
                    <a:path extrusionOk="0" h="18367" w="55250">
                      <a:moveTo>
                        <a:pt x="55249" y="1"/>
                      </a:moveTo>
                      <a:lnTo>
                        <a:pt x="0" y="1458"/>
                      </a:lnTo>
                      <a:lnTo>
                        <a:pt x="7116" y="17333"/>
                      </a:lnTo>
                      <a:lnTo>
                        <a:pt x="49455" y="18366"/>
                      </a:lnTo>
                      <a:lnTo>
                        <a:pt x="552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1102600" y="3868525"/>
                  <a:ext cx="1624800" cy="534975"/>
                </a:xfrm>
                <a:custGeom>
                  <a:rect b="b" l="l" r="r" t="t"/>
                  <a:pathLst>
                    <a:path extrusionOk="0" h="21399" w="64992">
                      <a:moveTo>
                        <a:pt x="13080" y="0"/>
                      </a:moveTo>
                      <a:lnTo>
                        <a:pt x="0" y="4490"/>
                      </a:lnTo>
                      <a:lnTo>
                        <a:pt x="55249" y="3033"/>
                      </a:lnTo>
                      <a:lnTo>
                        <a:pt x="55249" y="3033"/>
                      </a:lnTo>
                      <a:lnTo>
                        <a:pt x="49455" y="21398"/>
                      </a:lnTo>
                      <a:lnTo>
                        <a:pt x="49455" y="21398"/>
                      </a:lnTo>
                      <a:lnTo>
                        <a:pt x="53911" y="18959"/>
                      </a:lnTo>
                      <a:lnTo>
                        <a:pt x="649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1169100" y="3988800"/>
                  <a:ext cx="1257150" cy="169025"/>
                </a:xfrm>
                <a:custGeom>
                  <a:rect b="b" l="l" r="r" t="t"/>
                  <a:pathLst>
                    <a:path extrusionOk="0" h="6761" w="50286">
                      <a:moveTo>
                        <a:pt x="50285" y="1"/>
                      </a:moveTo>
                      <a:lnTo>
                        <a:pt x="0" y="729"/>
                      </a:lnTo>
                      <a:lnTo>
                        <a:pt x="3406" y="6761"/>
                      </a:lnTo>
                      <a:lnTo>
                        <a:pt x="47947" y="6761"/>
                      </a:lnTo>
                      <a:lnTo>
                        <a:pt x="502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a:off x="1254225" y="3988800"/>
                  <a:ext cx="1172025" cy="169025"/>
                </a:xfrm>
                <a:custGeom>
                  <a:rect b="b" l="l" r="r" t="t"/>
                  <a:pathLst>
                    <a:path extrusionOk="0" h="6761" w="46881">
                      <a:moveTo>
                        <a:pt x="46880" y="1"/>
                      </a:moveTo>
                      <a:lnTo>
                        <a:pt x="43915" y="6168"/>
                      </a:lnTo>
                      <a:lnTo>
                        <a:pt x="1" y="6761"/>
                      </a:lnTo>
                      <a:lnTo>
                        <a:pt x="44542" y="6761"/>
                      </a:lnTo>
                      <a:lnTo>
                        <a:pt x="468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a:off x="1269900" y="4176025"/>
                  <a:ext cx="1086875" cy="156725"/>
                </a:xfrm>
                <a:custGeom>
                  <a:rect b="b" l="l" r="r" t="t"/>
                  <a:pathLst>
                    <a:path extrusionOk="0" h="6269" w="43475">
                      <a:moveTo>
                        <a:pt x="43475" y="0"/>
                      </a:moveTo>
                      <a:lnTo>
                        <a:pt x="1" y="661"/>
                      </a:lnTo>
                      <a:lnTo>
                        <a:pt x="2949" y="6269"/>
                      </a:lnTo>
                      <a:lnTo>
                        <a:pt x="41442" y="6269"/>
                      </a:lnTo>
                      <a:lnTo>
                        <a:pt x="434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1343600" y="4176025"/>
                  <a:ext cx="1013175" cy="156725"/>
                </a:xfrm>
                <a:custGeom>
                  <a:rect b="b" l="l" r="r" t="t"/>
                  <a:pathLst>
                    <a:path extrusionOk="0" h="6269" w="40527">
                      <a:moveTo>
                        <a:pt x="40527" y="0"/>
                      </a:moveTo>
                      <a:lnTo>
                        <a:pt x="37968" y="5710"/>
                      </a:lnTo>
                      <a:lnTo>
                        <a:pt x="1" y="6269"/>
                      </a:lnTo>
                      <a:lnTo>
                        <a:pt x="38494" y="6269"/>
                      </a:lnTo>
                      <a:lnTo>
                        <a:pt x="40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1712100" y="4184075"/>
                  <a:ext cx="128350" cy="27125"/>
                </a:xfrm>
                <a:custGeom>
                  <a:rect b="b" l="l" r="r" t="t"/>
                  <a:pathLst>
                    <a:path extrusionOk="0" h="1085" w="5134">
                      <a:moveTo>
                        <a:pt x="5134" y="0"/>
                      </a:moveTo>
                      <a:lnTo>
                        <a:pt x="0" y="68"/>
                      </a:lnTo>
                      <a:cubicBezTo>
                        <a:pt x="424" y="661"/>
                        <a:pt x="1407" y="1084"/>
                        <a:pt x="2542" y="1084"/>
                      </a:cubicBezTo>
                      <a:cubicBezTo>
                        <a:pt x="3728" y="1084"/>
                        <a:pt x="4744" y="627"/>
                        <a:pt x="5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1696850" y="3997275"/>
                  <a:ext cx="128375" cy="27125"/>
                </a:xfrm>
                <a:custGeom>
                  <a:rect b="b" l="l" r="r" t="t"/>
                  <a:pathLst>
                    <a:path extrusionOk="0" h="1085" w="5135">
                      <a:moveTo>
                        <a:pt x="5134" y="1"/>
                      </a:moveTo>
                      <a:lnTo>
                        <a:pt x="1" y="85"/>
                      </a:lnTo>
                      <a:cubicBezTo>
                        <a:pt x="424" y="678"/>
                        <a:pt x="1390" y="1085"/>
                        <a:pt x="2542" y="1085"/>
                      </a:cubicBezTo>
                      <a:cubicBezTo>
                        <a:pt x="3728" y="1085"/>
                        <a:pt x="4727" y="628"/>
                        <a:pt x="5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46"/>
              <p:cNvGrpSpPr/>
              <p:nvPr/>
            </p:nvGrpSpPr>
            <p:grpSpPr>
              <a:xfrm>
                <a:off x="1393163" y="2989067"/>
                <a:ext cx="1043675" cy="944150"/>
                <a:chOff x="5024750" y="3020125"/>
                <a:chExt cx="1043675" cy="944150"/>
              </a:xfrm>
            </p:grpSpPr>
            <p:sp>
              <p:nvSpPr>
                <p:cNvPr id="691" name="Google Shape;691;p46"/>
                <p:cNvSpPr/>
                <p:nvPr/>
              </p:nvSpPr>
              <p:spPr>
                <a:xfrm>
                  <a:off x="5024750" y="3330175"/>
                  <a:ext cx="981425" cy="634100"/>
                </a:xfrm>
                <a:custGeom>
                  <a:rect b="b" l="l" r="r" t="t"/>
                  <a:pathLst>
                    <a:path extrusionOk="0" h="25364" w="39257">
                      <a:moveTo>
                        <a:pt x="39256" y="1"/>
                      </a:moveTo>
                      <a:lnTo>
                        <a:pt x="1" y="2034"/>
                      </a:lnTo>
                      <a:lnTo>
                        <a:pt x="3389" y="25363"/>
                      </a:lnTo>
                      <a:lnTo>
                        <a:pt x="34783" y="25363"/>
                      </a:lnTo>
                      <a:lnTo>
                        <a:pt x="39256" y="1"/>
                      </a:lnTo>
                      <a:close/>
                    </a:path>
                  </a:pathLst>
                </a:custGeom>
                <a:solidFill>
                  <a:srgbClr val="90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5024750" y="3303075"/>
                  <a:ext cx="1043675" cy="661200"/>
                </a:xfrm>
                <a:custGeom>
                  <a:rect b="b" l="l" r="r" t="t"/>
                  <a:pathLst>
                    <a:path extrusionOk="0" h="26448" w="41747">
                      <a:moveTo>
                        <a:pt x="41747" y="0"/>
                      </a:moveTo>
                      <a:lnTo>
                        <a:pt x="1780" y="1085"/>
                      </a:lnTo>
                      <a:lnTo>
                        <a:pt x="1" y="3118"/>
                      </a:lnTo>
                      <a:lnTo>
                        <a:pt x="39256" y="1085"/>
                      </a:lnTo>
                      <a:lnTo>
                        <a:pt x="34783" y="26447"/>
                      </a:lnTo>
                      <a:lnTo>
                        <a:pt x="38257" y="24617"/>
                      </a:lnTo>
                      <a:lnTo>
                        <a:pt x="41747" y="0"/>
                      </a:ln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5343700" y="3049775"/>
                  <a:ext cx="356650" cy="280850"/>
                </a:xfrm>
                <a:custGeom>
                  <a:rect b="b" l="l" r="r" t="t"/>
                  <a:pathLst>
                    <a:path extrusionOk="0" h="11234" w="14266">
                      <a:moveTo>
                        <a:pt x="0" y="1"/>
                      </a:moveTo>
                      <a:lnTo>
                        <a:pt x="5134" y="9607"/>
                      </a:lnTo>
                      <a:cubicBezTo>
                        <a:pt x="4575" y="9963"/>
                        <a:pt x="4253" y="10573"/>
                        <a:pt x="4236" y="11234"/>
                      </a:cubicBezTo>
                      <a:lnTo>
                        <a:pt x="9115" y="11234"/>
                      </a:lnTo>
                      <a:cubicBezTo>
                        <a:pt x="9098" y="10539"/>
                        <a:pt x="8743" y="9912"/>
                        <a:pt x="8167" y="9556"/>
                      </a:cubicBezTo>
                      <a:lnTo>
                        <a:pt x="14266" y="1898"/>
                      </a:lnTo>
                      <a:lnTo>
                        <a:pt x="7319" y="9200"/>
                      </a:lnTo>
                      <a:cubicBezTo>
                        <a:pt x="7138" y="9159"/>
                        <a:pt x="6968" y="9128"/>
                        <a:pt x="6791" y="9128"/>
                      </a:cubicBezTo>
                      <a:cubicBezTo>
                        <a:pt x="6753" y="9128"/>
                        <a:pt x="6715" y="9130"/>
                        <a:pt x="6676" y="9133"/>
                      </a:cubicBezTo>
                      <a:cubicBezTo>
                        <a:pt x="6405" y="9133"/>
                        <a:pt x="6133" y="9167"/>
                        <a:pt x="5879" y="9234"/>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5695675" y="3079300"/>
                  <a:ext cx="27975" cy="23575"/>
                </a:xfrm>
                <a:custGeom>
                  <a:rect b="b" l="l" r="r" t="t"/>
                  <a:pathLst>
                    <a:path extrusionOk="0" h="943" w="1119">
                      <a:moveTo>
                        <a:pt x="300" y="0"/>
                      </a:moveTo>
                      <a:cubicBezTo>
                        <a:pt x="243" y="0"/>
                        <a:pt x="193" y="13"/>
                        <a:pt x="153" y="40"/>
                      </a:cubicBezTo>
                      <a:cubicBezTo>
                        <a:pt x="0" y="141"/>
                        <a:pt x="51" y="429"/>
                        <a:pt x="272" y="666"/>
                      </a:cubicBezTo>
                      <a:cubicBezTo>
                        <a:pt x="447" y="842"/>
                        <a:pt x="659" y="943"/>
                        <a:pt x="819" y="943"/>
                      </a:cubicBezTo>
                      <a:cubicBezTo>
                        <a:pt x="876" y="943"/>
                        <a:pt x="926" y="930"/>
                        <a:pt x="966" y="904"/>
                      </a:cubicBezTo>
                      <a:cubicBezTo>
                        <a:pt x="1119" y="785"/>
                        <a:pt x="1051" y="514"/>
                        <a:pt x="831" y="277"/>
                      </a:cubicBezTo>
                      <a:cubicBezTo>
                        <a:pt x="668" y="102"/>
                        <a:pt x="459" y="0"/>
                        <a:pt x="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5317425" y="3020125"/>
                  <a:ext cx="33075" cy="36875"/>
                </a:xfrm>
                <a:custGeom>
                  <a:rect b="b" l="l" r="r" t="t"/>
                  <a:pathLst>
                    <a:path extrusionOk="0" h="1475" w="1323">
                      <a:moveTo>
                        <a:pt x="908" y="1"/>
                      </a:moveTo>
                      <a:cubicBezTo>
                        <a:pt x="669" y="1"/>
                        <a:pt x="380" y="223"/>
                        <a:pt x="204" y="560"/>
                      </a:cubicBezTo>
                      <a:cubicBezTo>
                        <a:pt x="1" y="967"/>
                        <a:pt x="52" y="1356"/>
                        <a:pt x="306" y="1458"/>
                      </a:cubicBezTo>
                      <a:cubicBezTo>
                        <a:pt x="341" y="1469"/>
                        <a:pt x="377" y="1475"/>
                        <a:pt x="415" y="1475"/>
                      </a:cubicBezTo>
                      <a:cubicBezTo>
                        <a:pt x="654" y="1475"/>
                        <a:pt x="944" y="1252"/>
                        <a:pt x="1119" y="916"/>
                      </a:cubicBezTo>
                      <a:cubicBezTo>
                        <a:pt x="1322" y="509"/>
                        <a:pt x="1272" y="119"/>
                        <a:pt x="1017" y="18"/>
                      </a:cubicBezTo>
                      <a:cubicBezTo>
                        <a:pt x="983" y="6"/>
                        <a:pt x="946" y="1"/>
                        <a:pt x="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5794775" y="3378450"/>
                  <a:ext cx="155475" cy="550650"/>
                </a:xfrm>
                <a:custGeom>
                  <a:rect b="b" l="l" r="r" t="t"/>
                  <a:pathLst>
                    <a:path extrusionOk="0" h="22026" w="6219">
                      <a:moveTo>
                        <a:pt x="6219" y="1"/>
                      </a:moveTo>
                      <a:lnTo>
                        <a:pt x="1187" y="306"/>
                      </a:lnTo>
                      <a:lnTo>
                        <a:pt x="1" y="22026"/>
                      </a:lnTo>
                      <a:lnTo>
                        <a:pt x="2983" y="22026"/>
                      </a:lnTo>
                      <a:lnTo>
                        <a:pt x="62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5843925" y="3425900"/>
                  <a:ext cx="32625" cy="32225"/>
                </a:xfrm>
                <a:custGeom>
                  <a:rect b="b" l="l" r="r" t="t"/>
                  <a:pathLst>
                    <a:path extrusionOk="0" h="1289" w="1305">
                      <a:moveTo>
                        <a:pt x="0" y="1"/>
                      </a:moveTo>
                      <a:lnTo>
                        <a:pt x="0" y="1288"/>
                      </a:lnTo>
                      <a:lnTo>
                        <a:pt x="1051" y="1288"/>
                      </a:ln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5887975" y="3425900"/>
                  <a:ext cx="32625" cy="32225"/>
                </a:xfrm>
                <a:custGeom>
                  <a:rect b="b" l="l" r="r" t="t"/>
                  <a:pathLst>
                    <a:path extrusionOk="0" h="1289" w="1305">
                      <a:moveTo>
                        <a:pt x="0" y="1"/>
                      </a:moveTo>
                      <a:lnTo>
                        <a:pt x="0" y="1288"/>
                      </a:lnTo>
                      <a:lnTo>
                        <a:pt x="1051" y="1288"/>
                      </a:ln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6"/>
                <p:cNvSpPr/>
                <p:nvPr/>
              </p:nvSpPr>
              <p:spPr>
                <a:xfrm>
                  <a:off x="5838000" y="3475025"/>
                  <a:ext cx="33050" cy="32650"/>
                </a:xfrm>
                <a:custGeom>
                  <a:rect b="b" l="l" r="r" t="t"/>
                  <a:pathLst>
                    <a:path extrusionOk="0" h="1306" w="1322">
                      <a:moveTo>
                        <a:pt x="0" y="1"/>
                      </a:moveTo>
                      <a:lnTo>
                        <a:pt x="0" y="1305"/>
                      </a:lnTo>
                      <a:lnTo>
                        <a:pt x="1067" y="1305"/>
                      </a:lnTo>
                      <a:lnTo>
                        <a:pt x="13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6"/>
                <p:cNvSpPr/>
                <p:nvPr/>
              </p:nvSpPr>
              <p:spPr>
                <a:xfrm>
                  <a:off x="5882475" y="3475025"/>
                  <a:ext cx="32625" cy="32650"/>
                </a:xfrm>
                <a:custGeom>
                  <a:rect b="b" l="l" r="r" t="t"/>
                  <a:pathLst>
                    <a:path extrusionOk="0" h="1306" w="1305">
                      <a:moveTo>
                        <a:pt x="0" y="1"/>
                      </a:moveTo>
                      <a:lnTo>
                        <a:pt x="0" y="1305"/>
                      </a:lnTo>
                      <a:lnTo>
                        <a:pt x="1050" y="1305"/>
                      </a:ln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6"/>
                <p:cNvSpPr/>
                <p:nvPr/>
              </p:nvSpPr>
              <p:spPr>
                <a:xfrm>
                  <a:off x="5834175" y="3528400"/>
                  <a:ext cx="32650" cy="32650"/>
                </a:xfrm>
                <a:custGeom>
                  <a:rect b="b" l="l" r="r" t="t"/>
                  <a:pathLst>
                    <a:path extrusionOk="0" h="1306" w="1306">
                      <a:moveTo>
                        <a:pt x="1" y="1"/>
                      </a:moveTo>
                      <a:lnTo>
                        <a:pt x="1" y="1305"/>
                      </a:lnTo>
                      <a:lnTo>
                        <a:pt x="1051" y="1305"/>
                      </a:ln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6"/>
                <p:cNvSpPr/>
                <p:nvPr/>
              </p:nvSpPr>
              <p:spPr>
                <a:xfrm>
                  <a:off x="5878225" y="3528400"/>
                  <a:ext cx="32650" cy="32650"/>
                </a:xfrm>
                <a:custGeom>
                  <a:rect b="b" l="l" r="r" t="t"/>
                  <a:pathLst>
                    <a:path extrusionOk="0" h="1306" w="1306">
                      <a:moveTo>
                        <a:pt x="1" y="1"/>
                      </a:moveTo>
                      <a:lnTo>
                        <a:pt x="1" y="1305"/>
                      </a:lnTo>
                      <a:lnTo>
                        <a:pt x="1051" y="1305"/>
                      </a:ln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6"/>
                <p:cNvSpPr/>
                <p:nvPr/>
              </p:nvSpPr>
              <p:spPr>
                <a:xfrm>
                  <a:off x="5828250" y="3583875"/>
                  <a:ext cx="32625" cy="32225"/>
                </a:xfrm>
                <a:custGeom>
                  <a:rect b="b" l="l" r="r" t="t"/>
                  <a:pathLst>
                    <a:path extrusionOk="0" h="1289" w="1305">
                      <a:moveTo>
                        <a:pt x="0" y="1"/>
                      </a:moveTo>
                      <a:lnTo>
                        <a:pt x="0" y="1289"/>
                      </a:lnTo>
                      <a:lnTo>
                        <a:pt x="1051" y="1289"/>
                      </a:ln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5872300" y="3583875"/>
                  <a:ext cx="32625" cy="32225"/>
                </a:xfrm>
                <a:custGeom>
                  <a:rect b="b" l="l" r="r" t="t"/>
                  <a:pathLst>
                    <a:path extrusionOk="0" h="1289" w="1305">
                      <a:moveTo>
                        <a:pt x="0" y="1"/>
                      </a:moveTo>
                      <a:lnTo>
                        <a:pt x="0" y="1289"/>
                      </a:lnTo>
                      <a:lnTo>
                        <a:pt x="1068" y="1289"/>
                      </a:ln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a:off x="5810450" y="3704175"/>
                  <a:ext cx="70350" cy="60600"/>
                </a:xfrm>
                <a:custGeom>
                  <a:rect b="b" l="l" r="r" t="t"/>
                  <a:pathLst>
                    <a:path extrusionOk="0" h="2424" w="2814">
                      <a:moveTo>
                        <a:pt x="1610" y="1"/>
                      </a:moveTo>
                      <a:cubicBezTo>
                        <a:pt x="543" y="1"/>
                        <a:pt x="1" y="1305"/>
                        <a:pt x="746" y="2068"/>
                      </a:cubicBezTo>
                      <a:cubicBezTo>
                        <a:pt x="992" y="2314"/>
                        <a:pt x="1295" y="2424"/>
                        <a:pt x="1591" y="2424"/>
                      </a:cubicBezTo>
                      <a:cubicBezTo>
                        <a:pt x="2215" y="2424"/>
                        <a:pt x="2813" y="1938"/>
                        <a:pt x="2813" y="1203"/>
                      </a:cubicBezTo>
                      <a:cubicBezTo>
                        <a:pt x="2813" y="543"/>
                        <a:pt x="2271" y="1"/>
                        <a:pt x="1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a:off x="5810875" y="3702050"/>
                  <a:ext cx="66100" cy="56300"/>
                </a:xfrm>
                <a:custGeom>
                  <a:rect b="b" l="l" r="r" t="t"/>
                  <a:pathLst>
                    <a:path extrusionOk="0" h="2252" w="2644">
                      <a:moveTo>
                        <a:pt x="1509" y="1"/>
                      </a:moveTo>
                      <a:cubicBezTo>
                        <a:pt x="509" y="1"/>
                        <a:pt x="1" y="1204"/>
                        <a:pt x="712" y="1915"/>
                      </a:cubicBezTo>
                      <a:cubicBezTo>
                        <a:pt x="945" y="2148"/>
                        <a:pt x="1229" y="2252"/>
                        <a:pt x="1508" y="2252"/>
                      </a:cubicBezTo>
                      <a:cubicBezTo>
                        <a:pt x="2083" y="2252"/>
                        <a:pt x="2632" y="1809"/>
                        <a:pt x="2644" y="1136"/>
                      </a:cubicBezTo>
                      <a:cubicBezTo>
                        <a:pt x="2644" y="509"/>
                        <a:pt x="2135" y="1"/>
                        <a:pt x="15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5843925" y="3695700"/>
                  <a:ext cx="10600" cy="35600"/>
                </a:xfrm>
                <a:custGeom>
                  <a:rect b="b" l="l" r="r" t="t"/>
                  <a:pathLst>
                    <a:path extrusionOk="0" h="1424" w="424">
                      <a:moveTo>
                        <a:pt x="0" y="1"/>
                      </a:moveTo>
                      <a:lnTo>
                        <a:pt x="102" y="1424"/>
                      </a:lnTo>
                      <a:lnTo>
                        <a:pt x="271" y="1424"/>
                      </a:lnTo>
                      <a:lnTo>
                        <a:pt x="4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a:off x="5826975" y="3709675"/>
                  <a:ext cx="8075" cy="7650"/>
                </a:xfrm>
                <a:custGeom>
                  <a:rect b="b" l="l" r="r" t="t"/>
                  <a:pathLst>
                    <a:path extrusionOk="0" h="306" w="323">
                      <a:moveTo>
                        <a:pt x="85" y="1"/>
                      </a:moveTo>
                      <a:lnTo>
                        <a:pt x="1" y="119"/>
                      </a:lnTo>
                      <a:lnTo>
                        <a:pt x="272" y="306"/>
                      </a:lnTo>
                      <a:lnTo>
                        <a:pt x="322" y="221"/>
                      </a:lnTo>
                      <a:lnTo>
                        <a:pt x="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a:off x="5820625" y="3725350"/>
                  <a:ext cx="10200" cy="3850"/>
                </a:xfrm>
                <a:custGeom>
                  <a:rect b="b" l="l" r="r" t="t"/>
                  <a:pathLst>
                    <a:path extrusionOk="0" h="154" w="408">
                      <a:moveTo>
                        <a:pt x="0" y="1"/>
                      </a:moveTo>
                      <a:lnTo>
                        <a:pt x="0" y="153"/>
                      </a:lnTo>
                      <a:lnTo>
                        <a:pt x="407" y="153"/>
                      </a:lnTo>
                      <a:lnTo>
                        <a:pt x="407" y="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6"/>
                <p:cNvSpPr/>
                <p:nvPr/>
              </p:nvSpPr>
              <p:spPr>
                <a:xfrm>
                  <a:off x="5826975" y="3741875"/>
                  <a:ext cx="8075" cy="9350"/>
                </a:xfrm>
                <a:custGeom>
                  <a:rect b="b" l="l" r="r" t="t"/>
                  <a:pathLst>
                    <a:path extrusionOk="0" h="374" w="323">
                      <a:moveTo>
                        <a:pt x="204" y="0"/>
                      </a:moveTo>
                      <a:lnTo>
                        <a:pt x="1" y="238"/>
                      </a:lnTo>
                      <a:lnTo>
                        <a:pt x="119" y="373"/>
                      </a:lnTo>
                      <a:lnTo>
                        <a:pt x="322" y="68"/>
                      </a:lnTo>
                      <a:lnTo>
                        <a:pt x="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a:off x="5860450" y="3706725"/>
                  <a:ext cx="6800" cy="8500"/>
                </a:xfrm>
                <a:custGeom>
                  <a:rect b="b" l="l" r="r" t="t"/>
                  <a:pathLst>
                    <a:path extrusionOk="0" h="340" w="272">
                      <a:moveTo>
                        <a:pt x="152" y="0"/>
                      </a:moveTo>
                      <a:lnTo>
                        <a:pt x="0" y="271"/>
                      </a:lnTo>
                      <a:lnTo>
                        <a:pt x="68" y="339"/>
                      </a:lnTo>
                      <a:lnTo>
                        <a:pt x="271" y="102"/>
                      </a:lnTo>
                      <a:lnTo>
                        <a:pt x="1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a:off x="5845200" y="3747800"/>
                  <a:ext cx="4675" cy="10625"/>
                </a:xfrm>
                <a:custGeom>
                  <a:rect b="b" l="l" r="r" t="t"/>
                  <a:pathLst>
                    <a:path extrusionOk="0" h="425" w="187">
                      <a:moveTo>
                        <a:pt x="85" y="1"/>
                      </a:moveTo>
                      <a:lnTo>
                        <a:pt x="0" y="424"/>
                      </a:lnTo>
                      <a:lnTo>
                        <a:pt x="186" y="424"/>
                      </a:lnTo>
                      <a:lnTo>
                        <a:pt x="1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a:off x="5866800" y="3727475"/>
                  <a:ext cx="10175" cy="3825"/>
                </a:xfrm>
                <a:custGeom>
                  <a:rect b="b" l="l" r="r" t="t"/>
                  <a:pathLst>
                    <a:path extrusionOk="0" h="153" w="407">
                      <a:moveTo>
                        <a:pt x="407" y="0"/>
                      </a:moveTo>
                      <a:lnTo>
                        <a:pt x="0" y="68"/>
                      </a:lnTo>
                      <a:lnTo>
                        <a:pt x="0" y="153"/>
                      </a:lnTo>
                      <a:lnTo>
                        <a:pt x="407" y="153"/>
                      </a:lnTo>
                      <a:lnTo>
                        <a:pt x="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6"/>
                <p:cNvSpPr/>
                <p:nvPr/>
              </p:nvSpPr>
              <p:spPr>
                <a:xfrm>
                  <a:off x="5862550" y="3744000"/>
                  <a:ext cx="8075" cy="8900"/>
                </a:xfrm>
                <a:custGeom>
                  <a:rect b="b" l="l" r="r" t="t"/>
                  <a:pathLst>
                    <a:path extrusionOk="0" h="356" w="323">
                      <a:moveTo>
                        <a:pt x="102" y="0"/>
                      </a:moveTo>
                      <a:lnTo>
                        <a:pt x="1" y="68"/>
                      </a:lnTo>
                      <a:lnTo>
                        <a:pt x="204" y="356"/>
                      </a:lnTo>
                      <a:lnTo>
                        <a:pt x="323" y="237"/>
                      </a:lnTo>
                      <a:lnTo>
                        <a:pt x="1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a:off x="5826975" y="3780850"/>
                  <a:ext cx="36450" cy="36450"/>
                </a:xfrm>
                <a:custGeom>
                  <a:rect b="b" l="l" r="r" t="t"/>
                  <a:pathLst>
                    <a:path extrusionOk="0" h="1458" w="1458">
                      <a:moveTo>
                        <a:pt x="729" y="0"/>
                      </a:moveTo>
                      <a:cubicBezTo>
                        <a:pt x="322" y="0"/>
                        <a:pt x="1" y="322"/>
                        <a:pt x="1" y="729"/>
                      </a:cubicBezTo>
                      <a:cubicBezTo>
                        <a:pt x="1" y="1135"/>
                        <a:pt x="322" y="1457"/>
                        <a:pt x="729" y="1457"/>
                      </a:cubicBezTo>
                      <a:cubicBezTo>
                        <a:pt x="1119" y="1457"/>
                        <a:pt x="1458" y="1135"/>
                        <a:pt x="1458" y="729"/>
                      </a:cubicBezTo>
                      <a:cubicBezTo>
                        <a:pt x="1458" y="322"/>
                        <a:pt x="1119" y="0"/>
                        <a:pt x="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5821050" y="3779575"/>
                  <a:ext cx="39825" cy="34175"/>
                </a:xfrm>
                <a:custGeom>
                  <a:rect b="b" l="l" r="r" t="t"/>
                  <a:pathLst>
                    <a:path extrusionOk="0" h="1367" w="1593">
                      <a:moveTo>
                        <a:pt x="915" y="0"/>
                      </a:moveTo>
                      <a:cubicBezTo>
                        <a:pt x="305" y="0"/>
                        <a:pt x="0" y="729"/>
                        <a:pt x="424" y="1169"/>
                      </a:cubicBezTo>
                      <a:cubicBezTo>
                        <a:pt x="565" y="1305"/>
                        <a:pt x="736" y="1366"/>
                        <a:pt x="903" y="1366"/>
                      </a:cubicBezTo>
                      <a:cubicBezTo>
                        <a:pt x="1257" y="1366"/>
                        <a:pt x="1593" y="1092"/>
                        <a:pt x="1593" y="678"/>
                      </a:cubicBezTo>
                      <a:cubicBezTo>
                        <a:pt x="1593" y="305"/>
                        <a:pt x="1288" y="0"/>
                        <a:pt x="9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5830800" y="3784225"/>
                  <a:ext cx="4675" cy="4700"/>
                </a:xfrm>
                <a:custGeom>
                  <a:rect b="b" l="l" r="r" t="t"/>
                  <a:pathLst>
                    <a:path extrusionOk="0" h="188" w="187">
                      <a:moveTo>
                        <a:pt x="51" y="1"/>
                      </a:moveTo>
                      <a:lnTo>
                        <a:pt x="0" y="68"/>
                      </a:lnTo>
                      <a:lnTo>
                        <a:pt x="153" y="187"/>
                      </a:lnTo>
                      <a:lnTo>
                        <a:pt x="186" y="136"/>
                      </a:lnTo>
                      <a:lnTo>
                        <a:pt x="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a:off x="5826975" y="3793550"/>
                  <a:ext cx="5950" cy="2575"/>
                </a:xfrm>
                <a:custGeom>
                  <a:rect b="b" l="l" r="r" t="t"/>
                  <a:pathLst>
                    <a:path extrusionOk="0" h="103" w="238">
                      <a:moveTo>
                        <a:pt x="1" y="0"/>
                      </a:moveTo>
                      <a:lnTo>
                        <a:pt x="1" y="102"/>
                      </a:lnTo>
                      <a:lnTo>
                        <a:pt x="238" y="102"/>
                      </a:lnTo>
                      <a:lnTo>
                        <a:pt x="238" y="5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6"/>
                <p:cNvSpPr/>
                <p:nvPr/>
              </p:nvSpPr>
              <p:spPr>
                <a:xfrm>
                  <a:off x="5830800" y="3803725"/>
                  <a:ext cx="4675" cy="5525"/>
                </a:xfrm>
                <a:custGeom>
                  <a:rect b="b" l="l" r="r" t="t"/>
                  <a:pathLst>
                    <a:path extrusionOk="0" h="221" w="187">
                      <a:moveTo>
                        <a:pt x="119" y="0"/>
                      </a:moveTo>
                      <a:lnTo>
                        <a:pt x="0" y="153"/>
                      </a:lnTo>
                      <a:lnTo>
                        <a:pt x="68" y="220"/>
                      </a:lnTo>
                      <a:lnTo>
                        <a:pt x="186" y="34"/>
                      </a:ln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5850700" y="3782525"/>
                  <a:ext cx="4250" cy="5125"/>
                </a:xfrm>
                <a:custGeom>
                  <a:rect b="b" l="l" r="r" t="t"/>
                  <a:pathLst>
                    <a:path extrusionOk="0" h="205" w="170">
                      <a:moveTo>
                        <a:pt x="102" y="1"/>
                      </a:moveTo>
                      <a:lnTo>
                        <a:pt x="0" y="153"/>
                      </a:lnTo>
                      <a:lnTo>
                        <a:pt x="51" y="204"/>
                      </a:lnTo>
                      <a:lnTo>
                        <a:pt x="170" y="52"/>
                      </a:lnTo>
                      <a:lnTo>
                        <a:pt x="1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a:off x="5841375" y="3807100"/>
                  <a:ext cx="3425" cy="6375"/>
                </a:xfrm>
                <a:custGeom>
                  <a:rect b="b" l="l" r="r" t="t"/>
                  <a:pathLst>
                    <a:path extrusionOk="0" h="255" w="137">
                      <a:moveTo>
                        <a:pt x="51" y="1"/>
                      </a:moveTo>
                      <a:lnTo>
                        <a:pt x="1" y="255"/>
                      </a:lnTo>
                      <a:lnTo>
                        <a:pt x="136" y="255"/>
                      </a:lnTo>
                      <a:lnTo>
                        <a:pt x="1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6"/>
                <p:cNvSpPr/>
                <p:nvPr/>
              </p:nvSpPr>
              <p:spPr>
                <a:xfrm>
                  <a:off x="5841375" y="3780425"/>
                  <a:ext cx="3425" cy="8075"/>
                </a:xfrm>
                <a:custGeom>
                  <a:rect b="b" l="l" r="r" t="t"/>
                  <a:pathLst>
                    <a:path extrusionOk="0" h="323" w="137">
                      <a:moveTo>
                        <a:pt x="1" y="0"/>
                      </a:moveTo>
                      <a:lnTo>
                        <a:pt x="51" y="322"/>
                      </a:lnTo>
                      <a:lnTo>
                        <a:pt x="102" y="32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a:off x="5854500" y="3794825"/>
                  <a:ext cx="6375" cy="2125"/>
                </a:xfrm>
                <a:custGeom>
                  <a:rect b="b" l="l" r="r" t="t"/>
                  <a:pathLst>
                    <a:path extrusionOk="0" h="85" w="255">
                      <a:moveTo>
                        <a:pt x="255" y="0"/>
                      </a:moveTo>
                      <a:lnTo>
                        <a:pt x="1" y="51"/>
                      </a:lnTo>
                      <a:lnTo>
                        <a:pt x="1" y="85"/>
                      </a:lnTo>
                      <a:lnTo>
                        <a:pt x="255" y="85"/>
                      </a:lnTo>
                      <a:lnTo>
                        <a:pt x="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5851975" y="3804975"/>
                  <a:ext cx="5100" cy="5550"/>
                </a:xfrm>
                <a:custGeom>
                  <a:rect b="b" l="l" r="r" t="t"/>
                  <a:pathLst>
                    <a:path extrusionOk="0" h="222" w="204">
                      <a:moveTo>
                        <a:pt x="68" y="1"/>
                      </a:moveTo>
                      <a:lnTo>
                        <a:pt x="0" y="35"/>
                      </a:lnTo>
                      <a:lnTo>
                        <a:pt x="136" y="221"/>
                      </a:lnTo>
                      <a:lnTo>
                        <a:pt x="203" y="136"/>
                      </a:lnTo>
                      <a:lnTo>
                        <a:pt x="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a:off x="5828250" y="3840575"/>
                  <a:ext cx="27125" cy="50425"/>
                </a:xfrm>
                <a:custGeom>
                  <a:rect b="b" l="l" r="r" t="t"/>
                  <a:pathLst>
                    <a:path extrusionOk="0" h="2017" w="1085">
                      <a:moveTo>
                        <a:pt x="34" y="0"/>
                      </a:moveTo>
                      <a:lnTo>
                        <a:pt x="0" y="1864"/>
                      </a:lnTo>
                      <a:lnTo>
                        <a:pt x="831" y="2016"/>
                      </a:lnTo>
                      <a:lnTo>
                        <a:pt x="1085" y="68"/>
                      </a:lnTo>
                      <a:lnTo>
                        <a:pt x="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6" name="Google Shape;726;p46"/>
          <p:cNvSpPr/>
          <p:nvPr/>
        </p:nvSpPr>
        <p:spPr>
          <a:xfrm>
            <a:off x="5805600" y="1599125"/>
            <a:ext cx="1472800" cy="1111700"/>
          </a:xfrm>
          <a:custGeom>
            <a:rect b="b" l="l" r="r" t="t"/>
            <a:pathLst>
              <a:path extrusionOk="0" h="44468" w="58912">
                <a:moveTo>
                  <a:pt x="0" y="3500"/>
                </a:moveTo>
                <a:lnTo>
                  <a:pt x="5583" y="43671"/>
                </a:lnTo>
                <a:lnTo>
                  <a:pt x="56619" y="44468"/>
                </a:lnTo>
                <a:lnTo>
                  <a:pt x="58912" y="0"/>
                </a:lnTo>
                <a:close/>
              </a:path>
            </a:pathLst>
          </a:custGeom>
          <a:solidFill>
            <a:schemeClr val="dk1"/>
          </a:solidFill>
          <a:ln>
            <a:noFill/>
          </a:ln>
        </p:spPr>
      </p:sp>
      <p:sp>
        <p:nvSpPr>
          <p:cNvPr id="727" name="Google Shape;727;p46"/>
          <p:cNvSpPr/>
          <p:nvPr/>
        </p:nvSpPr>
        <p:spPr>
          <a:xfrm>
            <a:off x="394287" y="1243741"/>
            <a:ext cx="4581981" cy="985273"/>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lt1"/>
                </a:solidFill>
                <a:latin typeface="Bebas Neue"/>
              </a:rPr>
              <a:t>QUESTIONS?</a:t>
            </a:r>
          </a:p>
        </p:txBody>
      </p:sp>
      <p:sp>
        <p:nvSpPr>
          <p:cNvPr id="728" name="Google Shape;728;p46"/>
          <p:cNvSpPr/>
          <p:nvPr/>
        </p:nvSpPr>
        <p:spPr>
          <a:xfrm>
            <a:off x="1339800" y="4439525"/>
            <a:ext cx="2634300" cy="29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1"/>
          <p:cNvPicPr preferRelativeResize="0"/>
          <p:nvPr/>
        </p:nvPicPr>
        <p:blipFill>
          <a:blip r:embed="rId3">
            <a:alphaModFix/>
          </a:blip>
          <a:stretch>
            <a:fillRect/>
          </a:stretch>
        </p:blipFill>
        <p:spPr>
          <a:xfrm>
            <a:off x="1459100" y="1116569"/>
            <a:ext cx="1414700" cy="1414700"/>
          </a:xfrm>
          <a:prstGeom prst="rect">
            <a:avLst/>
          </a:prstGeom>
          <a:noFill/>
          <a:ln>
            <a:noFill/>
          </a:ln>
        </p:spPr>
      </p:pic>
      <p:pic>
        <p:nvPicPr>
          <p:cNvPr id="312" name="Google Shape;312;p31"/>
          <p:cNvPicPr preferRelativeResize="0"/>
          <p:nvPr/>
        </p:nvPicPr>
        <p:blipFill>
          <a:blip r:embed="rId4">
            <a:alphaModFix/>
          </a:blip>
          <a:stretch>
            <a:fillRect/>
          </a:stretch>
        </p:blipFill>
        <p:spPr>
          <a:xfrm>
            <a:off x="3864651" y="1116569"/>
            <a:ext cx="1414700" cy="1414700"/>
          </a:xfrm>
          <a:prstGeom prst="rect">
            <a:avLst/>
          </a:prstGeom>
          <a:noFill/>
          <a:ln>
            <a:noFill/>
          </a:ln>
        </p:spPr>
      </p:pic>
      <p:pic>
        <p:nvPicPr>
          <p:cNvPr id="313" name="Google Shape;313;p31"/>
          <p:cNvPicPr preferRelativeResize="0"/>
          <p:nvPr/>
        </p:nvPicPr>
        <p:blipFill>
          <a:blip r:embed="rId5">
            <a:alphaModFix/>
          </a:blip>
          <a:stretch>
            <a:fillRect/>
          </a:stretch>
        </p:blipFill>
        <p:spPr>
          <a:xfrm>
            <a:off x="3864651" y="3116849"/>
            <a:ext cx="1414700" cy="1414700"/>
          </a:xfrm>
          <a:prstGeom prst="rect">
            <a:avLst/>
          </a:prstGeom>
          <a:noFill/>
          <a:ln>
            <a:noFill/>
          </a:ln>
        </p:spPr>
      </p:pic>
      <p:pic>
        <p:nvPicPr>
          <p:cNvPr id="314" name="Google Shape;314;p31"/>
          <p:cNvPicPr preferRelativeResize="0"/>
          <p:nvPr/>
        </p:nvPicPr>
        <p:blipFill>
          <a:blip r:embed="rId6">
            <a:alphaModFix/>
          </a:blip>
          <a:stretch>
            <a:fillRect/>
          </a:stretch>
        </p:blipFill>
        <p:spPr>
          <a:xfrm>
            <a:off x="6224860" y="1116580"/>
            <a:ext cx="1505401" cy="1414677"/>
          </a:xfrm>
          <a:prstGeom prst="rect">
            <a:avLst/>
          </a:prstGeom>
          <a:noFill/>
          <a:ln>
            <a:noFill/>
          </a:ln>
        </p:spPr>
      </p:pic>
      <p:sp>
        <p:nvSpPr>
          <p:cNvPr id="315" name="Google Shape;315;p31"/>
          <p:cNvSpPr txBox="1"/>
          <p:nvPr>
            <p:ph idx="4294967295" type="subTitle"/>
          </p:nvPr>
        </p:nvSpPr>
        <p:spPr>
          <a:xfrm>
            <a:off x="1371900" y="2623550"/>
            <a:ext cx="1589100" cy="3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Bebas Neue"/>
                <a:ea typeface="Bebas Neue"/>
                <a:cs typeface="Bebas Neue"/>
                <a:sym typeface="Bebas Neue"/>
              </a:rPr>
              <a:t>Crystal Baker</a:t>
            </a:r>
            <a:endParaRPr sz="2200">
              <a:latin typeface="Bebas Neue"/>
              <a:ea typeface="Bebas Neue"/>
              <a:cs typeface="Bebas Neue"/>
              <a:sym typeface="Bebas Neue"/>
            </a:endParaRPr>
          </a:p>
        </p:txBody>
      </p:sp>
      <p:sp>
        <p:nvSpPr>
          <p:cNvPr id="316" name="Google Shape;316;p31"/>
          <p:cNvSpPr txBox="1"/>
          <p:nvPr>
            <p:ph idx="4294967295" type="subTitle"/>
          </p:nvPr>
        </p:nvSpPr>
        <p:spPr>
          <a:xfrm>
            <a:off x="3593701" y="2623550"/>
            <a:ext cx="1956600" cy="3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Bebas Neue"/>
                <a:ea typeface="Bebas Neue"/>
                <a:cs typeface="Bebas Neue"/>
                <a:sym typeface="Bebas Neue"/>
              </a:rPr>
              <a:t>Brooke Bordonaro</a:t>
            </a:r>
            <a:endParaRPr sz="2200">
              <a:latin typeface="Bebas Neue"/>
              <a:ea typeface="Bebas Neue"/>
              <a:cs typeface="Bebas Neue"/>
              <a:sym typeface="Bebas Neue"/>
            </a:endParaRPr>
          </a:p>
        </p:txBody>
      </p:sp>
      <p:sp>
        <p:nvSpPr>
          <p:cNvPr id="317" name="Google Shape;317;p31"/>
          <p:cNvSpPr txBox="1"/>
          <p:nvPr>
            <p:ph idx="4294967295" type="subTitle"/>
          </p:nvPr>
        </p:nvSpPr>
        <p:spPr>
          <a:xfrm>
            <a:off x="6183010" y="2623550"/>
            <a:ext cx="1589100" cy="3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Bebas Neue"/>
                <a:ea typeface="Bebas Neue"/>
                <a:cs typeface="Bebas Neue"/>
                <a:sym typeface="Bebas Neue"/>
              </a:rPr>
              <a:t>Gabe Bouslov</a:t>
            </a:r>
            <a:endParaRPr sz="2200">
              <a:latin typeface="Bebas Neue"/>
              <a:ea typeface="Bebas Neue"/>
              <a:cs typeface="Bebas Neue"/>
              <a:sym typeface="Bebas Neue"/>
            </a:endParaRPr>
          </a:p>
        </p:txBody>
      </p:sp>
      <p:sp>
        <p:nvSpPr>
          <p:cNvPr id="318" name="Google Shape;318;p31"/>
          <p:cNvSpPr txBox="1"/>
          <p:nvPr>
            <p:ph idx="4294967295" type="subTitle"/>
          </p:nvPr>
        </p:nvSpPr>
        <p:spPr>
          <a:xfrm>
            <a:off x="1188150" y="4636550"/>
            <a:ext cx="1956600" cy="3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Bebas Neue"/>
                <a:ea typeface="Bebas Neue"/>
                <a:cs typeface="Bebas Neue"/>
                <a:sym typeface="Bebas Neue"/>
              </a:rPr>
              <a:t>Natalie McDonald</a:t>
            </a:r>
            <a:endParaRPr sz="2200">
              <a:latin typeface="Bebas Neue"/>
              <a:ea typeface="Bebas Neue"/>
              <a:cs typeface="Bebas Neue"/>
              <a:sym typeface="Bebas Neue"/>
            </a:endParaRPr>
          </a:p>
        </p:txBody>
      </p:sp>
      <p:sp>
        <p:nvSpPr>
          <p:cNvPr id="319" name="Google Shape;319;p31"/>
          <p:cNvSpPr txBox="1"/>
          <p:nvPr>
            <p:ph idx="4294967295" type="subTitle"/>
          </p:nvPr>
        </p:nvSpPr>
        <p:spPr>
          <a:xfrm>
            <a:off x="3593701" y="4636550"/>
            <a:ext cx="1956600" cy="3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Bebas Neue"/>
                <a:ea typeface="Bebas Neue"/>
                <a:cs typeface="Bebas Neue"/>
                <a:sym typeface="Bebas Neue"/>
              </a:rPr>
              <a:t>Jackson Watkins</a:t>
            </a:r>
            <a:endParaRPr sz="2200">
              <a:latin typeface="Bebas Neue"/>
              <a:ea typeface="Bebas Neue"/>
              <a:cs typeface="Bebas Neue"/>
              <a:sym typeface="Bebas Neue"/>
            </a:endParaRPr>
          </a:p>
        </p:txBody>
      </p:sp>
      <p:sp>
        <p:nvSpPr>
          <p:cNvPr id="320" name="Google Shape;320;p31"/>
          <p:cNvSpPr txBox="1"/>
          <p:nvPr>
            <p:ph idx="4294967295" type="subTitle"/>
          </p:nvPr>
        </p:nvSpPr>
        <p:spPr>
          <a:xfrm>
            <a:off x="6183010" y="4636550"/>
            <a:ext cx="1589100" cy="3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Bebas Neue"/>
                <a:ea typeface="Bebas Neue"/>
                <a:cs typeface="Bebas Neue"/>
                <a:sym typeface="Bebas Neue"/>
              </a:rPr>
              <a:t>Madison Zezzo</a:t>
            </a:r>
            <a:endParaRPr sz="2200">
              <a:latin typeface="Bebas Neue"/>
              <a:ea typeface="Bebas Neue"/>
              <a:cs typeface="Bebas Neue"/>
              <a:sym typeface="Bebas Neue"/>
            </a:endParaRPr>
          </a:p>
        </p:txBody>
      </p:sp>
      <p:sp>
        <p:nvSpPr>
          <p:cNvPr id="321" name="Google Shape;321;p31"/>
          <p:cNvSpPr txBox="1"/>
          <p:nvPr>
            <p:ph idx="4294967295" type="title"/>
          </p:nvPr>
        </p:nvSpPr>
        <p:spPr>
          <a:xfrm>
            <a:off x="3603000" y="278275"/>
            <a:ext cx="1938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pic>
        <p:nvPicPr>
          <p:cNvPr id="322" name="Google Shape;322;p31"/>
          <p:cNvPicPr preferRelativeResize="0"/>
          <p:nvPr/>
        </p:nvPicPr>
        <p:blipFill>
          <a:blip r:embed="rId7">
            <a:alphaModFix/>
          </a:blip>
          <a:stretch>
            <a:fillRect/>
          </a:stretch>
        </p:blipFill>
        <p:spPr>
          <a:xfrm>
            <a:off x="6224850" y="3116850"/>
            <a:ext cx="1505400" cy="1505400"/>
          </a:xfrm>
          <a:prstGeom prst="rect">
            <a:avLst/>
          </a:prstGeom>
          <a:noFill/>
          <a:ln>
            <a:noFill/>
          </a:ln>
        </p:spPr>
      </p:pic>
      <p:pic>
        <p:nvPicPr>
          <p:cNvPr id="323" name="Google Shape;323;p31"/>
          <p:cNvPicPr preferRelativeResize="0"/>
          <p:nvPr/>
        </p:nvPicPr>
        <p:blipFill>
          <a:blip r:embed="rId8">
            <a:alphaModFix/>
          </a:blip>
          <a:stretch>
            <a:fillRect/>
          </a:stretch>
        </p:blipFill>
        <p:spPr>
          <a:xfrm>
            <a:off x="1459100" y="3162200"/>
            <a:ext cx="1414700" cy="1414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4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TEMPLATE WITH WORDARTS</a:t>
            </a:r>
            <a:endParaRPr/>
          </a:p>
        </p:txBody>
      </p:sp>
      <p:sp>
        <p:nvSpPr>
          <p:cNvPr id="742" name="Google Shape;742;p49"/>
          <p:cNvSpPr txBox="1"/>
          <p:nvPr>
            <p:ph idx="4294967295" type="subTitle"/>
          </p:nvPr>
        </p:nvSpPr>
        <p:spPr>
          <a:xfrm>
            <a:off x="1508799" y="1381275"/>
            <a:ext cx="3429000" cy="319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WordArt text. </a:t>
            </a:r>
            <a:br>
              <a:rPr lang="en"/>
            </a:br>
            <a:r>
              <a:rPr lang="en"/>
              <a:t>If you want to modify it:</a:t>
            </a:r>
            <a:endParaRPr/>
          </a:p>
          <a:p>
            <a:pPr indent="0" lvl="0" marL="0" rtl="0" algn="l">
              <a:spcBef>
                <a:spcPts val="0"/>
              </a:spcBef>
              <a:spcAft>
                <a:spcPts val="0"/>
              </a:spcAft>
              <a:buNone/>
            </a:pPr>
            <a:r>
              <a:t/>
            </a:r>
            <a:endParaRPr/>
          </a:p>
          <a:p>
            <a:pPr indent="-330200" lvl="0" marL="457200" rtl="0" algn="l">
              <a:spcBef>
                <a:spcPts val="0"/>
              </a:spcBef>
              <a:spcAft>
                <a:spcPts val="0"/>
              </a:spcAft>
              <a:buClr>
                <a:schemeClr val="dk1"/>
              </a:buClr>
              <a:buSzPts val="1600"/>
              <a:buChar char="●"/>
            </a:pPr>
            <a:r>
              <a:rPr lang="en"/>
              <a:t>Double click on it</a:t>
            </a:r>
            <a:endParaRPr/>
          </a:p>
          <a:p>
            <a:pPr indent="-330200" lvl="0" marL="457200" rtl="0" algn="l">
              <a:spcBef>
                <a:spcPts val="0"/>
              </a:spcBef>
              <a:spcAft>
                <a:spcPts val="0"/>
              </a:spcAft>
              <a:buClr>
                <a:schemeClr val="dk1"/>
              </a:buClr>
              <a:buSzPts val="1600"/>
              <a:buChar char="●"/>
            </a:pPr>
            <a:r>
              <a:rPr lang="en"/>
              <a:t>Type your new text in the dialog box</a:t>
            </a:r>
            <a:endParaRPr/>
          </a:p>
          <a:p>
            <a:pPr indent="-330200" lvl="0" marL="457200" rtl="0" algn="l">
              <a:spcBef>
                <a:spcPts val="0"/>
              </a:spcBef>
              <a:spcAft>
                <a:spcPts val="0"/>
              </a:spcAft>
              <a:buClr>
                <a:schemeClr val="dk1"/>
              </a:buClr>
              <a:buSzPts val="1600"/>
              <a:buChar char="●"/>
            </a:pPr>
            <a:r>
              <a:rPr lang="en"/>
              <a:t>You can change the fill color in the top menu</a:t>
            </a:r>
            <a:endParaRPr/>
          </a:p>
          <a:p>
            <a:pPr indent="-330200" lvl="0" marL="457200" rtl="0" algn="l">
              <a:spcBef>
                <a:spcPts val="0"/>
              </a:spcBef>
              <a:spcAft>
                <a:spcPts val="0"/>
              </a:spcAft>
              <a:buClr>
                <a:schemeClr val="dk1"/>
              </a:buClr>
              <a:buSzPts val="1600"/>
              <a:buChar char="●"/>
            </a:pPr>
            <a:r>
              <a:rPr lang="en"/>
              <a:t>You can also modify the stroke, its color, thickness or type</a:t>
            </a:r>
            <a:endParaRPr/>
          </a:p>
          <a:p>
            <a:pPr indent="-330200" lvl="0" marL="457200" rtl="0" algn="l">
              <a:spcBef>
                <a:spcPts val="0"/>
              </a:spcBef>
              <a:spcAft>
                <a:spcPts val="0"/>
              </a:spcAft>
              <a:buClr>
                <a:schemeClr val="dk1"/>
              </a:buClr>
              <a:buSzPts val="1600"/>
              <a:buChar char="●"/>
            </a:pPr>
            <a:r>
              <a:rPr lang="en"/>
              <a:t>Press Enter</a:t>
            </a:r>
            <a:endParaRPr/>
          </a:p>
        </p:txBody>
      </p:sp>
      <p:sp>
        <p:nvSpPr>
          <p:cNvPr id="743" name="Google Shape;743;p49"/>
          <p:cNvSpPr/>
          <p:nvPr/>
        </p:nvSpPr>
        <p:spPr>
          <a:xfrm>
            <a:off x="5717775" y="2063163"/>
            <a:ext cx="1917426" cy="1836025"/>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lt1"/>
                </a:solidFill>
                <a:latin typeface="Bebas Neue"/>
              </a:rPr>
              <a:t>Hi!</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0"/>
          <p:cNvSpPr/>
          <p:nvPr/>
        </p:nvSpPr>
        <p:spPr>
          <a:xfrm>
            <a:off x="1227225" y="3454902"/>
            <a:ext cx="2830800" cy="47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txBox="1"/>
          <p:nvPr>
            <p:ph idx="1" type="subTitle"/>
          </p:nvPr>
        </p:nvSpPr>
        <p:spPr>
          <a:xfrm>
            <a:off x="4571243" y="2146477"/>
            <a:ext cx="3333600" cy="141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give a brief description of the topic you want to talk about. For example, if you want to talk about Mercury, you could say that it’s the smallest planet</a:t>
            </a:r>
            <a:endParaRPr/>
          </a:p>
        </p:txBody>
      </p:sp>
      <p:sp>
        <p:nvSpPr>
          <p:cNvPr id="750" name="Google Shape;750;p50"/>
          <p:cNvSpPr txBox="1"/>
          <p:nvPr>
            <p:ph type="title"/>
          </p:nvPr>
        </p:nvSpPr>
        <p:spPr>
          <a:xfrm>
            <a:off x="4571349" y="1580425"/>
            <a:ext cx="3333600" cy="47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COMPANY</a:t>
            </a:r>
            <a:endParaRPr/>
          </a:p>
        </p:txBody>
      </p:sp>
      <p:grpSp>
        <p:nvGrpSpPr>
          <p:cNvPr id="751" name="Google Shape;751;p50"/>
          <p:cNvGrpSpPr/>
          <p:nvPr/>
        </p:nvGrpSpPr>
        <p:grpSpPr>
          <a:xfrm>
            <a:off x="1261194" y="1216398"/>
            <a:ext cx="2762860" cy="2581707"/>
            <a:chOff x="5345275" y="1494513"/>
            <a:chExt cx="2305650" cy="2154475"/>
          </a:xfrm>
        </p:grpSpPr>
        <p:grpSp>
          <p:nvGrpSpPr>
            <p:cNvPr id="752" name="Google Shape;752;p50"/>
            <p:cNvGrpSpPr/>
            <p:nvPr/>
          </p:nvGrpSpPr>
          <p:grpSpPr>
            <a:xfrm>
              <a:off x="5482656" y="1650201"/>
              <a:ext cx="1776478" cy="1460526"/>
              <a:chOff x="4854725" y="758275"/>
              <a:chExt cx="2143175" cy="1654800"/>
            </a:xfrm>
          </p:grpSpPr>
          <p:sp>
            <p:nvSpPr>
              <p:cNvPr id="753" name="Google Shape;753;p50"/>
              <p:cNvSpPr/>
              <p:nvPr/>
            </p:nvSpPr>
            <p:spPr>
              <a:xfrm>
                <a:off x="4854725" y="758275"/>
                <a:ext cx="276300" cy="16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0"/>
              <p:cNvSpPr/>
              <p:nvPr/>
            </p:nvSpPr>
            <p:spPr>
              <a:xfrm>
                <a:off x="5121421" y="758275"/>
                <a:ext cx="276300" cy="16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p:nvPr/>
            </p:nvSpPr>
            <p:spPr>
              <a:xfrm>
                <a:off x="5388118" y="758275"/>
                <a:ext cx="276300" cy="16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0"/>
              <p:cNvSpPr/>
              <p:nvPr/>
            </p:nvSpPr>
            <p:spPr>
              <a:xfrm>
                <a:off x="5654814" y="758275"/>
                <a:ext cx="276300" cy="16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0"/>
              <p:cNvSpPr/>
              <p:nvPr/>
            </p:nvSpPr>
            <p:spPr>
              <a:xfrm>
                <a:off x="5921511" y="758275"/>
                <a:ext cx="276300" cy="16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0"/>
              <p:cNvSpPr/>
              <p:nvPr/>
            </p:nvSpPr>
            <p:spPr>
              <a:xfrm>
                <a:off x="6188207" y="758275"/>
                <a:ext cx="276300" cy="16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0"/>
              <p:cNvSpPr/>
              <p:nvPr/>
            </p:nvSpPr>
            <p:spPr>
              <a:xfrm>
                <a:off x="6454904" y="758275"/>
                <a:ext cx="276300" cy="16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0"/>
              <p:cNvSpPr/>
              <p:nvPr/>
            </p:nvSpPr>
            <p:spPr>
              <a:xfrm>
                <a:off x="6721600" y="758275"/>
                <a:ext cx="276300" cy="16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50"/>
            <p:cNvGrpSpPr/>
            <p:nvPr/>
          </p:nvGrpSpPr>
          <p:grpSpPr>
            <a:xfrm>
              <a:off x="5345275" y="1494513"/>
              <a:ext cx="2305650" cy="2154475"/>
              <a:chOff x="3802700" y="3242450"/>
              <a:chExt cx="2305650" cy="2154475"/>
            </a:xfrm>
          </p:grpSpPr>
          <p:sp>
            <p:nvSpPr>
              <p:cNvPr id="762" name="Google Shape;762;p50"/>
              <p:cNvSpPr/>
              <p:nvPr/>
            </p:nvSpPr>
            <p:spPr>
              <a:xfrm>
                <a:off x="4140650" y="4849375"/>
                <a:ext cx="205500" cy="547550"/>
              </a:xfrm>
              <a:custGeom>
                <a:rect b="b" l="l" r="r" t="t"/>
                <a:pathLst>
                  <a:path extrusionOk="0" h="21902" w="8220">
                    <a:moveTo>
                      <a:pt x="2639" y="1"/>
                    </a:moveTo>
                    <a:lnTo>
                      <a:pt x="1" y="21901"/>
                    </a:lnTo>
                    <a:lnTo>
                      <a:pt x="1962" y="21901"/>
                    </a:lnTo>
                    <a:lnTo>
                      <a:pt x="82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4448275" y="4856975"/>
                <a:ext cx="115600" cy="313475"/>
              </a:xfrm>
              <a:custGeom>
                <a:rect b="b" l="l" r="r" t="t"/>
                <a:pathLst>
                  <a:path extrusionOk="0" h="12539" w="4624">
                    <a:moveTo>
                      <a:pt x="1495" y="0"/>
                    </a:moveTo>
                    <a:lnTo>
                      <a:pt x="0" y="12538"/>
                    </a:lnTo>
                    <a:lnTo>
                      <a:pt x="1098" y="12538"/>
                    </a:lnTo>
                    <a:lnTo>
                      <a:pt x="46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5477350" y="4856975"/>
                <a:ext cx="116175" cy="313475"/>
              </a:xfrm>
              <a:custGeom>
                <a:rect b="b" l="l" r="r" t="t"/>
                <a:pathLst>
                  <a:path extrusionOk="0" h="12539" w="4647">
                    <a:moveTo>
                      <a:pt x="0" y="0"/>
                    </a:moveTo>
                    <a:lnTo>
                      <a:pt x="3549" y="12538"/>
                    </a:lnTo>
                    <a:lnTo>
                      <a:pt x="4646" y="12538"/>
                    </a:lnTo>
                    <a:lnTo>
                      <a:pt x="3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5644875" y="4849375"/>
                <a:ext cx="205475" cy="547550"/>
              </a:xfrm>
              <a:custGeom>
                <a:rect b="b" l="l" r="r" t="t"/>
                <a:pathLst>
                  <a:path extrusionOk="0" h="21902" w="8219">
                    <a:moveTo>
                      <a:pt x="0" y="1"/>
                    </a:moveTo>
                    <a:lnTo>
                      <a:pt x="6281" y="21901"/>
                    </a:lnTo>
                    <a:lnTo>
                      <a:pt x="8219" y="21901"/>
                    </a:lnTo>
                    <a:lnTo>
                      <a:pt x="55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3802700" y="3242450"/>
                <a:ext cx="2305650" cy="1733025"/>
              </a:xfrm>
              <a:custGeom>
                <a:rect b="b" l="l" r="r" t="t"/>
                <a:pathLst>
                  <a:path extrusionOk="0" h="69321" w="92226">
                    <a:moveTo>
                      <a:pt x="75602" y="6818"/>
                    </a:moveTo>
                    <a:lnTo>
                      <a:pt x="75602" y="62597"/>
                    </a:lnTo>
                    <a:lnTo>
                      <a:pt x="6724" y="61453"/>
                    </a:lnTo>
                    <a:lnTo>
                      <a:pt x="6724" y="9083"/>
                    </a:lnTo>
                    <a:lnTo>
                      <a:pt x="75602" y="6818"/>
                    </a:lnTo>
                    <a:close/>
                    <a:moveTo>
                      <a:pt x="92225" y="0"/>
                    </a:moveTo>
                    <a:lnTo>
                      <a:pt x="0" y="2638"/>
                    </a:lnTo>
                    <a:lnTo>
                      <a:pt x="0" y="67990"/>
                    </a:lnTo>
                    <a:lnTo>
                      <a:pt x="92225" y="69321"/>
                    </a:lnTo>
                    <a:lnTo>
                      <a:pt x="922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p:nvPr/>
            </p:nvSpPr>
            <p:spPr>
              <a:xfrm>
                <a:off x="5783775" y="3504975"/>
                <a:ext cx="235850" cy="213925"/>
              </a:xfrm>
              <a:custGeom>
                <a:rect b="b" l="l" r="r" t="t"/>
                <a:pathLst>
                  <a:path extrusionOk="0" h="8557" w="9434">
                    <a:moveTo>
                      <a:pt x="4706" y="1"/>
                    </a:moveTo>
                    <a:cubicBezTo>
                      <a:pt x="2768" y="1"/>
                      <a:pt x="1019" y="1327"/>
                      <a:pt x="561" y="3298"/>
                    </a:cubicBezTo>
                    <a:cubicBezTo>
                      <a:pt x="1" y="5586"/>
                      <a:pt x="1425" y="7898"/>
                      <a:pt x="3737" y="8435"/>
                    </a:cubicBezTo>
                    <a:cubicBezTo>
                      <a:pt x="4073" y="8517"/>
                      <a:pt x="4411" y="8556"/>
                      <a:pt x="4743" y="8556"/>
                    </a:cubicBezTo>
                    <a:cubicBezTo>
                      <a:pt x="6667" y="8556"/>
                      <a:pt x="8419" y="7230"/>
                      <a:pt x="8897" y="5259"/>
                    </a:cubicBezTo>
                    <a:cubicBezTo>
                      <a:pt x="9434" y="2971"/>
                      <a:pt x="8009" y="660"/>
                      <a:pt x="5721" y="123"/>
                    </a:cubicBezTo>
                    <a:cubicBezTo>
                      <a:pt x="5381" y="40"/>
                      <a:pt x="5041" y="1"/>
                      <a:pt x="47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0"/>
              <p:cNvSpPr/>
              <p:nvPr/>
            </p:nvSpPr>
            <p:spPr>
              <a:xfrm>
                <a:off x="5783775" y="3855200"/>
                <a:ext cx="235850" cy="213925"/>
              </a:xfrm>
              <a:custGeom>
                <a:rect b="b" l="l" r="r" t="t"/>
                <a:pathLst>
                  <a:path extrusionOk="0" h="8557" w="9434">
                    <a:moveTo>
                      <a:pt x="4706" y="1"/>
                    </a:moveTo>
                    <a:cubicBezTo>
                      <a:pt x="2768" y="1"/>
                      <a:pt x="1019" y="1327"/>
                      <a:pt x="561" y="3298"/>
                    </a:cubicBezTo>
                    <a:cubicBezTo>
                      <a:pt x="1" y="5586"/>
                      <a:pt x="1425" y="7897"/>
                      <a:pt x="3737" y="8434"/>
                    </a:cubicBezTo>
                    <a:cubicBezTo>
                      <a:pt x="4073" y="8517"/>
                      <a:pt x="4411" y="8556"/>
                      <a:pt x="4743" y="8556"/>
                    </a:cubicBezTo>
                    <a:cubicBezTo>
                      <a:pt x="6667" y="8556"/>
                      <a:pt x="8419" y="7230"/>
                      <a:pt x="8897" y="5259"/>
                    </a:cubicBezTo>
                    <a:cubicBezTo>
                      <a:pt x="9434" y="2971"/>
                      <a:pt x="8009" y="659"/>
                      <a:pt x="5721" y="122"/>
                    </a:cubicBezTo>
                    <a:cubicBezTo>
                      <a:pt x="5381" y="40"/>
                      <a:pt x="5041" y="1"/>
                      <a:pt x="47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p:nvPr/>
            </p:nvSpPr>
            <p:spPr>
              <a:xfrm>
                <a:off x="5874850" y="3521450"/>
                <a:ext cx="51375" cy="175150"/>
              </a:xfrm>
              <a:custGeom>
                <a:rect b="b" l="l" r="r" t="t"/>
                <a:pathLst>
                  <a:path extrusionOk="0" h="7006" w="2055">
                    <a:moveTo>
                      <a:pt x="1028" y="1"/>
                    </a:moveTo>
                    <a:cubicBezTo>
                      <a:pt x="467" y="1"/>
                      <a:pt x="0" y="468"/>
                      <a:pt x="0" y="1028"/>
                    </a:cubicBezTo>
                    <a:lnTo>
                      <a:pt x="0" y="5978"/>
                    </a:lnTo>
                    <a:cubicBezTo>
                      <a:pt x="0" y="6538"/>
                      <a:pt x="467" y="7005"/>
                      <a:pt x="1028" y="7005"/>
                    </a:cubicBezTo>
                    <a:cubicBezTo>
                      <a:pt x="1588" y="7005"/>
                      <a:pt x="2055" y="6538"/>
                      <a:pt x="2055" y="5978"/>
                    </a:cubicBezTo>
                    <a:lnTo>
                      <a:pt x="2055" y="1028"/>
                    </a:lnTo>
                    <a:cubicBezTo>
                      <a:pt x="2055" y="468"/>
                      <a:pt x="1588" y="1"/>
                      <a:pt x="1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0"/>
              <p:cNvSpPr/>
              <p:nvPr/>
            </p:nvSpPr>
            <p:spPr>
              <a:xfrm>
                <a:off x="5874850" y="3871675"/>
                <a:ext cx="51375" cy="175125"/>
              </a:xfrm>
              <a:custGeom>
                <a:rect b="b" l="l" r="r" t="t"/>
                <a:pathLst>
                  <a:path extrusionOk="0" h="7005" w="2055">
                    <a:moveTo>
                      <a:pt x="1028" y="0"/>
                    </a:moveTo>
                    <a:cubicBezTo>
                      <a:pt x="467" y="0"/>
                      <a:pt x="0" y="467"/>
                      <a:pt x="0" y="1028"/>
                    </a:cubicBezTo>
                    <a:lnTo>
                      <a:pt x="0" y="5978"/>
                    </a:lnTo>
                    <a:cubicBezTo>
                      <a:pt x="0" y="6538"/>
                      <a:pt x="467" y="7005"/>
                      <a:pt x="1028" y="7005"/>
                    </a:cubicBezTo>
                    <a:cubicBezTo>
                      <a:pt x="1588" y="7005"/>
                      <a:pt x="2055" y="6538"/>
                      <a:pt x="2055" y="5978"/>
                    </a:cubicBezTo>
                    <a:lnTo>
                      <a:pt x="2055" y="1028"/>
                    </a:lnTo>
                    <a:cubicBezTo>
                      <a:pt x="2055" y="467"/>
                      <a:pt x="1588" y="0"/>
                      <a:pt x="10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p:nvPr/>
            </p:nvSpPr>
            <p:spPr>
              <a:xfrm>
                <a:off x="5772700" y="4251075"/>
                <a:ext cx="109750" cy="95175"/>
              </a:xfrm>
              <a:custGeom>
                <a:rect b="b" l="l" r="r" t="t"/>
                <a:pathLst>
                  <a:path extrusionOk="0" h="3807" w="4390">
                    <a:moveTo>
                      <a:pt x="257" y="1"/>
                    </a:moveTo>
                    <a:cubicBezTo>
                      <a:pt x="117" y="1"/>
                      <a:pt x="0" y="118"/>
                      <a:pt x="0" y="258"/>
                    </a:cubicBezTo>
                    <a:lnTo>
                      <a:pt x="0" y="3526"/>
                    </a:lnTo>
                    <a:cubicBezTo>
                      <a:pt x="0" y="3690"/>
                      <a:pt x="117" y="3807"/>
                      <a:pt x="257" y="3807"/>
                    </a:cubicBezTo>
                    <a:lnTo>
                      <a:pt x="4110" y="3807"/>
                    </a:lnTo>
                    <a:cubicBezTo>
                      <a:pt x="4273" y="3807"/>
                      <a:pt x="4390" y="3690"/>
                      <a:pt x="4390" y="3526"/>
                    </a:cubicBezTo>
                    <a:lnTo>
                      <a:pt x="4390" y="258"/>
                    </a:lnTo>
                    <a:cubicBezTo>
                      <a:pt x="4390" y="118"/>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0"/>
              <p:cNvSpPr/>
              <p:nvPr/>
            </p:nvSpPr>
            <p:spPr>
              <a:xfrm>
                <a:off x="5918625" y="4251075"/>
                <a:ext cx="109750" cy="95175"/>
              </a:xfrm>
              <a:custGeom>
                <a:rect b="b" l="l" r="r" t="t"/>
                <a:pathLst>
                  <a:path extrusionOk="0" h="3807" w="4390">
                    <a:moveTo>
                      <a:pt x="257" y="1"/>
                    </a:moveTo>
                    <a:cubicBezTo>
                      <a:pt x="117" y="1"/>
                      <a:pt x="0" y="118"/>
                      <a:pt x="0" y="258"/>
                    </a:cubicBezTo>
                    <a:lnTo>
                      <a:pt x="0" y="3526"/>
                    </a:lnTo>
                    <a:cubicBezTo>
                      <a:pt x="0" y="3690"/>
                      <a:pt x="117" y="3807"/>
                      <a:pt x="257" y="3807"/>
                    </a:cubicBezTo>
                    <a:lnTo>
                      <a:pt x="4110" y="3807"/>
                    </a:lnTo>
                    <a:cubicBezTo>
                      <a:pt x="4273" y="3807"/>
                      <a:pt x="4390" y="3690"/>
                      <a:pt x="4390" y="3526"/>
                    </a:cubicBezTo>
                    <a:lnTo>
                      <a:pt x="4390" y="258"/>
                    </a:lnTo>
                    <a:cubicBezTo>
                      <a:pt x="4390" y="118"/>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p:nvPr/>
            </p:nvSpPr>
            <p:spPr>
              <a:xfrm>
                <a:off x="5772700" y="4390000"/>
                <a:ext cx="109750" cy="94600"/>
              </a:xfrm>
              <a:custGeom>
                <a:rect b="b" l="l" r="r" t="t"/>
                <a:pathLst>
                  <a:path extrusionOk="0" h="3784" w="439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0"/>
              <p:cNvSpPr/>
              <p:nvPr/>
            </p:nvSpPr>
            <p:spPr>
              <a:xfrm>
                <a:off x="5918625" y="4390000"/>
                <a:ext cx="109750" cy="94600"/>
              </a:xfrm>
              <a:custGeom>
                <a:rect b="b" l="l" r="r" t="t"/>
                <a:pathLst>
                  <a:path extrusionOk="0" h="3784" w="439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0"/>
              <p:cNvSpPr/>
              <p:nvPr/>
            </p:nvSpPr>
            <p:spPr>
              <a:xfrm>
                <a:off x="5772700" y="4535925"/>
                <a:ext cx="109750" cy="94600"/>
              </a:xfrm>
              <a:custGeom>
                <a:rect b="b" l="l" r="r" t="t"/>
                <a:pathLst>
                  <a:path extrusionOk="0" h="3784" w="439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0"/>
              <p:cNvSpPr/>
              <p:nvPr/>
            </p:nvSpPr>
            <p:spPr>
              <a:xfrm>
                <a:off x="5918625" y="4535925"/>
                <a:ext cx="109750" cy="94600"/>
              </a:xfrm>
              <a:custGeom>
                <a:rect b="b" l="l" r="r" t="t"/>
                <a:pathLst>
                  <a:path extrusionOk="0" h="3784" w="439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0"/>
              <p:cNvSpPr/>
              <p:nvPr/>
            </p:nvSpPr>
            <p:spPr>
              <a:xfrm>
                <a:off x="5772700" y="4674275"/>
                <a:ext cx="109750" cy="95150"/>
              </a:xfrm>
              <a:custGeom>
                <a:rect b="b" l="l" r="r" t="t"/>
                <a:pathLst>
                  <a:path extrusionOk="0" h="3806" w="4390">
                    <a:moveTo>
                      <a:pt x="257" y="0"/>
                    </a:moveTo>
                    <a:cubicBezTo>
                      <a:pt x="117" y="0"/>
                      <a:pt x="0" y="117"/>
                      <a:pt x="0" y="257"/>
                    </a:cubicBezTo>
                    <a:lnTo>
                      <a:pt x="0" y="3526"/>
                    </a:lnTo>
                    <a:cubicBezTo>
                      <a:pt x="0" y="3689"/>
                      <a:pt x="117" y="3806"/>
                      <a:pt x="257" y="3806"/>
                    </a:cubicBezTo>
                    <a:lnTo>
                      <a:pt x="4110" y="3806"/>
                    </a:lnTo>
                    <a:cubicBezTo>
                      <a:pt x="4273" y="3806"/>
                      <a:pt x="4390" y="3689"/>
                      <a:pt x="4390" y="3526"/>
                    </a:cubicBezTo>
                    <a:lnTo>
                      <a:pt x="4390" y="257"/>
                    </a:lnTo>
                    <a:cubicBezTo>
                      <a:pt x="4390" y="117"/>
                      <a:pt x="4273" y="0"/>
                      <a:pt x="4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0"/>
              <p:cNvSpPr/>
              <p:nvPr/>
            </p:nvSpPr>
            <p:spPr>
              <a:xfrm>
                <a:off x="5918625" y="4674275"/>
                <a:ext cx="109750" cy="95150"/>
              </a:xfrm>
              <a:custGeom>
                <a:rect b="b" l="l" r="r" t="t"/>
                <a:pathLst>
                  <a:path extrusionOk="0" h="3806" w="4390">
                    <a:moveTo>
                      <a:pt x="257" y="0"/>
                    </a:moveTo>
                    <a:cubicBezTo>
                      <a:pt x="117" y="0"/>
                      <a:pt x="0" y="117"/>
                      <a:pt x="0" y="257"/>
                    </a:cubicBezTo>
                    <a:lnTo>
                      <a:pt x="0" y="3526"/>
                    </a:lnTo>
                    <a:cubicBezTo>
                      <a:pt x="0" y="3689"/>
                      <a:pt x="117" y="3806"/>
                      <a:pt x="257" y="3806"/>
                    </a:cubicBezTo>
                    <a:lnTo>
                      <a:pt x="4110" y="3806"/>
                    </a:lnTo>
                    <a:cubicBezTo>
                      <a:pt x="4273" y="3806"/>
                      <a:pt x="4390" y="3689"/>
                      <a:pt x="4390" y="3526"/>
                    </a:cubicBezTo>
                    <a:lnTo>
                      <a:pt x="4390" y="257"/>
                    </a:lnTo>
                    <a:cubicBezTo>
                      <a:pt x="4390" y="117"/>
                      <a:pt x="4273" y="0"/>
                      <a:pt x="4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0"/>
              <p:cNvSpPr/>
              <p:nvPr/>
            </p:nvSpPr>
            <p:spPr>
              <a:xfrm>
                <a:off x="5772700" y="4148925"/>
                <a:ext cx="262675" cy="22225"/>
              </a:xfrm>
              <a:custGeom>
                <a:rect b="b" l="l" r="r" t="t"/>
                <a:pathLst>
                  <a:path extrusionOk="0" h="889" w="10507">
                    <a:moveTo>
                      <a:pt x="0" y="1"/>
                    </a:moveTo>
                    <a:lnTo>
                      <a:pt x="0" y="888"/>
                    </a:lnTo>
                    <a:lnTo>
                      <a:pt x="10507" y="888"/>
                    </a:lnTo>
                    <a:lnTo>
                      <a:pt x="10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51"/>
          <p:cNvSpPr/>
          <p:nvPr/>
        </p:nvSpPr>
        <p:spPr>
          <a:xfrm rot="5400000">
            <a:off x="2314750" y="2330025"/>
            <a:ext cx="656400" cy="2905800"/>
          </a:xfrm>
          <a:prstGeom prst="trapezoid">
            <a:avLst>
              <a:gd fmla="val 1116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txBox="1"/>
          <p:nvPr>
            <p:ph type="title"/>
          </p:nvPr>
        </p:nvSpPr>
        <p:spPr>
          <a:xfrm>
            <a:off x="1123300" y="2354895"/>
            <a:ext cx="3039300" cy="91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786" name="Google Shape;786;p51"/>
          <p:cNvSpPr txBox="1"/>
          <p:nvPr>
            <p:ph idx="2" type="title"/>
          </p:nvPr>
        </p:nvSpPr>
        <p:spPr>
          <a:xfrm>
            <a:off x="1956400" y="1032375"/>
            <a:ext cx="13731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787" name="Google Shape;787;p51"/>
          <p:cNvSpPr txBox="1"/>
          <p:nvPr>
            <p:ph idx="1" type="subTitle"/>
          </p:nvPr>
        </p:nvSpPr>
        <p:spPr>
          <a:xfrm>
            <a:off x="1290550" y="3525225"/>
            <a:ext cx="2704800" cy="51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could enter a subtitle here if you need it</a:t>
            </a:r>
            <a:endParaRPr/>
          </a:p>
        </p:txBody>
      </p:sp>
      <p:grpSp>
        <p:nvGrpSpPr>
          <p:cNvPr id="788" name="Google Shape;788;p51"/>
          <p:cNvGrpSpPr/>
          <p:nvPr/>
        </p:nvGrpSpPr>
        <p:grpSpPr>
          <a:xfrm>
            <a:off x="5049689" y="1860058"/>
            <a:ext cx="2903362" cy="2517767"/>
            <a:chOff x="5049689" y="1350618"/>
            <a:chExt cx="2903362" cy="2517767"/>
          </a:xfrm>
        </p:grpSpPr>
        <p:sp>
          <p:nvSpPr>
            <p:cNvPr id="789" name="Google Shape;789;p51"/>
            <p:cNvSpPr/>
            <p:nvPr/>
          </p:nvSpPr>
          <p:spPr>
            <a:xfrm>
              <a:off x="5085970" y="3211985"/>
              <a:ext cx="2830800" cy="65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51"/>
            <p:cNvGrpSpPr/>
            <p:nvPr/>
          </p:nvGrpSpPr>
          <p:grpSpPr>
            <a:xfrm flipH="1">
              <a:off x="5049689" y="1350618"/>
              <a:ext cx="2903362" cy="2442254"/>
              <a:chOff x="5848150" y="2254400"/>
              <a:chExt cx="1106675" cy="930950"/>
            </a:xfrm>
          </p:grpSpPr>
          <p:sp>
            <p:nvSpPr>
              <p:cNvPr id="791" name="Google Shape;791;p51"/>
              <p:cNvSpPr/>
              <p:nvPr/>
            </p:nvSpPr>
            <p:spPr>
              <a:xfrm>
                <a:off x="6139475" y="2476700"/>
                <a:ext cx="814625" cy="514400"/>
              </a:xfrm>
              <a:custGeom>
                <a:rect b="b" l="l" r="r" t="t"/>
                <a:pathLst>
                  <a:path extrusionOk="0" h="20576" w="32585">
                    <a:moveTo>
                      <a:pt x="30636" y="1"/>
                    </a:moveTo>
                    <a:cubicBezTo>
                      <a:pt x="30636" y="1"/>
                      <a:pt x="27146" y="8913"/>
                      <a:pt x="25045" y="9929"/>
                    </a:cubicBezTo>
                    <a:cubicBezTo>
                      <a:pt x="23474" y="10671"/>
                      <a:pt x="15377" y="12400"/>
                      <a:pt x="10581" y="12400"/>
                    </a:cubicBezTo>
                    <a:cubicBezTo>
                      <a:pt x="8912" y="12400"/>
                      <a:pt x="7643" y="12191"/>
                      <a:pt x="7188" y="11657"/>
                    </a:cubicBezTo>
                    <a:cubicBezTo>
                      <a:pt x="5443" y="9607"/>
                      <a:pt x="5138" y="3542"/>
                      <a:pt x="3765" y="2576"/>
                    </a:cubicBezTo>
                    <a:cubicBezTo>
                      <a:pt x="3689" y="2523"/>
                      <a:pt x="3609" y="2498"/>
                      <a:pt x="3527" y="2498"/>
                    </a:cubicBezTo>
                    <a:cubicBezTo>
                      <a:pt x="2124" y="2498"/>
                      <a:pt x="0" y="9869"/>
                      <a:pt x="3393" y="16045"/>
                    </a:cubicBezTo>
                    <a:cubicBezTo>
                      <a:pt x="5175" y="19291"/>
                      <a:pt x="10013" y="20575"/>
                      <a:pt x="14958" y="20575"/>
                    </a:cubicBezTo>
                    <a:cubicBezTo>
                      <a:pt x="19977" y="20575"/>
                      <a:pt x="25105" y="19253"/>
                      <a:pt x="27264" y="17316"/>
                    </a:cubicBezTo>
                    <a:cubicBezTo>
                      <a:pt x="31534" y="13470"/>
                      <a:pt x="32584" y="5219"/>
                      <a:pt x="31805" y="1746"/>
                    </a:cubicBezTo>
                    <a:cubicBezTo>
                      <a:pt x="31619" y="1051"/>
                      <a:pt x="31212" y="441"/>
                      <a:pt x="30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p:nvPr/>
            </p:nvSpPr>
            <p:spPr>
              <a:xfrm>
                <a:off x="5848150" y="2415725"/>
                <a:ext cx="721775" cy="578025"/>
              </a:xfrm>
              <a:custGeom>
                <a:rect b="b" l="l" r="r" t="t"/>
                <a:pathLst>
                  <a:path extrusionOk="0" h="23121" w="28871">
                    <a:moveTo>
                      <a:pt x="1051" y="0"/>
                    </a:moveTo>
                    <a:cubicBezTo>
                      <a:pt x="1051" y="0"/>
                      <a:pt x="1" y="2762"/>
                      <a:pt x="746" y="8302"/>
                    </a:cubicBezTo>
                    <a:cubicBezTo>
                      <a:pt x="1475" y="13893"/>
                      <a:pt x="4440" y="18484"/>
                      <a:pt x="13876" y="21229"/>
                    </a:cubicBezTo>
                    <a:cubicBezTo>
                      <a:pt x="19231" y="22784"/>
                      <a:pt x="23331" y="23121"/>
                      <a:pt x="25879" y="23121"/>
                    </a:cubicBezTo>
                    <a:cubicBezTo>
                      <a:pt x="27829" y="23121"/>
                      <a:pt x="28870" y="22923"/>
                      <a:pt x="28870" y="22923"/>
                    </a:cubicBezTo>
                    <a:lnTo>
                      <a:pt x="28870" y="22923"/>
                    </a:lnTo>
                    <a:cubicBezTo>
                      <a:pt x="28113" y="22982"/>
                      <a:pt x="27347" y="23013"/>
                      <a:pt x="26584" y="23013"/>
                    </a:cubicBezTo>
                    <a:cubicBezTo>
                      <a:pt x="21647" y="23013"/>
                      <a:pt x="16821" y="21727"/>
                      <a:pt x="15046" y="18484"/>
                    </a:cubicBezTo>
                    <a:cubicBezTo>
                      <a:pt x="11653" y="12308"/>
                      <a:pt x="13777" y="4937"/>
                      <a:pt x="15180" y="4937"/>
                    </a:cubicBezTo>
                    <a:cubicBezTo>
                      <a:pt x="15262" y="4937"/>
                      <a:pt x="15342" y="4962"/>
                      <a:pt x="15418" y="5015"/>
                    </a:cubicBezTo>
                    <a:cubicBezTo>
                      <a:pt x="15740" y="5252"/>
                      <a:pt x="16011" y="5744"/>
                      <a:pt x="16248" y="6421"/>
                    </a:cubicBezTo>
                    <a:cubicBezTo>
                      <a:pt x="16248" y="6421"/>
                      <a:pt x="15893" y="4710"/>
                      <a:pt x="15317" y="4490"/>
                    </a:cubicBezTo>
                    <a:cubicBezTo>
                      <a:pt x="15250" y="4466"/>
                      <a:pt x="15157" y="4456"/>
                      <a:pt x="15039" y="4456"/>
                    </a:cubicBezTo>
                    <a:cubicBezTo>
                      <a:pt x="14283" y="4456"/>
                      <a:pt x="12475" y="4869"/>
                      <a:pt x="9704" y="4869"/>
                    </a:cubicBezTo>
                    <a:cubicBezTo>
                      <a:pt x="9146" y="4869"/>
                      <a:pt x="8548" y="4852"/>
                      <a:pt x="7913" y="4812"/>
                    </a:cubicBezTo>
                    <a:cubicBezTo>
                      <a:pt x="3643" y="4541"/>
                      <a:pt x="1051" y="0"/>
                      <a:pt x="1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1"/>
              <p:cNvSpPr/>
              <p:nvPr/>
            </p:nvSpPr>
            <p:spPr>
              <a:xfrm>
                <a:off x="5873475" y="2254400"/>
                <a:ext cx="1081350" cy="533275"/>
              </a:xfrm>
              <a:custGeom>
                <a:rect b="b" l="l" r="r" t="t"/>
                <a:pathLst>
                  <a:path extrusionOk="0" h="21331" w="43254">
                    <a:moveTo>
                      <a:pt x="17019" y="1"/>
                    </a:moveTo>
                    <a:cubicBezTo>
                      <a:pt x="13736" y="1"/>
                      <a:pt x="9851" y="399"/>
                      <a:pt x="6777" y="782"/>
                    </a:cubicBezTo>
                    <a:cubicBezTo>
                      <a:pt x="1084" y="1493"/>
                      <a:pt x="0" y="6491"/>
                      <a:pt x="0" y="6491"/>
                    </a:cubicBezTo>
                    <a:cubicBezTo>
                      <a:pt x="0" y="6491"/>
                      <a:pt x="2592" y="11032"/>
                      <a:pt x="6862" y="11303"/>
                    </a:cubicBezTo>
                    <a:cubicBezTo>
                      <a:pt x="7474" y="11339"/>
                      <a:pt x="8051" y="11354"/>
                      <a:pt x="8590" y="11354"/>
                    </a:cubicBezTo>
                    <a:cubicBezTo>
                      <a:pt x="11385" y="11354"/>
                      <a:pt x="13204" y="10947"/>
                      <a:pt x="13976" y="10947"/>
                    </a:cubicBezTo>
                    <a:cubicBezTo>
                      <a:pt x="14099" y="10947"/>
                      <a:pt x="14196" y="10957"/>
                      <a:pt x="14266" y="10981"/>
                    </a:cubicBezTo>
                    <a:cubicBezTo>
                      <a:pt x="14842" y="11201"/>
                      <a:pt x="15180" y="12895"/>
                      <a:pt x="15197" y="12912"/>
                    </a:cubicBezTo>
                    <a:cubicBezTo>
                      <a:pt x="15960" y="15081"/>
                      <a:pt x="16468" y="19012"/>
                      <a:pt x="17790" y="20587"/>
                    </a:cubicBezTo>
                    <a:cubicBezTo>
                      <a:pt x="18240" y="21120"/>
                      <a:pt x="19505" y="21330"/>
                      <a:pt x="21172" y="21330"/>
                    </a:cubicBezTo>
                    <a:cubicBezTo>
                      <a:pt x="25965" y="21330"/>
                      <a:pt x="34075" y="19596"/>
                      <a:pt x="35647" y="18842"/>
                    </a:cubicBezTo>
                    <a:cubicBezTo>
                      <a:pt x="37748" y="17843"/>
                      <a:pt x="41238" y="8914"/>
                      <a:pt x="41238" y="8914"/>
                    </a:cubicBezTo>
                    <a:cubicBezTo>
                      <a:pt x="41814" y="9354"/>
                      <a:pt x="42221" y="9981"/>
                      <a:pt x="42407" y="10659"/>
                    </a:cubicBezTo>
                    <a:cubicBezTo>
                      <a:pt x="42525" y="11286"/>
                      <a:pt x="42610" y="11913"/>
                      <a:pt x="42627" y="12540"/>
                    </a:cubicBezTo>
                    <a:cubicBezTo>
                      <a:pt x="42644" y="12438"/>
                      <a:pt x="42644" y="12387"/>
                      <a:pt x="42644" y="12387"/>
                    </a:cubicBezTo>
                    <a:cubicBezTo>
                      <a:pt x="42644" y="12387"/>
                      <a:pt x="43254" y="9168"/>
                      <a:pt x="41560" y="8524"/>
                    </a:cubicBezTo>
                    <a:cubicBezTo>
                      <a:pt x="41357" y="8445"/>
                      <a:pt x="41130" y="8411"/>
                      <a:pt x="40879" y="8411"/>
                    </a:cubicBezTo>
                    <a:cubicBezTo>
                      <a:pt x="39340" y="8411"/>
                      <a:pt x="36914" y="9685"/>
                      <a:pt x="33893" y="9685"/>
                    </a:cubicBezTo>
                    <a:cubicBezTo>
                      <a:pt x="33282" y="9685"/>
                      <a:pt x="32645" y="9633"/>
                      <a:pt x="31987" y="9507"/>
                    </a:cubicBezTo>
                    <a:cubicBezTo>
                      <a:pt x="27548" y="8660"/>
                      <a:pt x="25498" y="2967"/>
                      <a:pt x="23245" y="1137"/>
                    </a:cubicBezTo>
                    <a:cubicBezTo>
                      <a:pt x="22205" y="293"/>
                      <a:pt x="19833" y="1"/>
                      <a:pt x="17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1"/>
              <p:cNvSpPr/>
              <p:nvPr/>
            </p:nvSpPr>
            <p:spPr>
              <a:xfrm>
                <a:off x="6278800" y="2644600"/>
                <a:ext cx="485850" cy="143875"/>
              </a:xfrm>
              <a:custGeom>
                <a:rect b="b" l="l" r="r" t="t"/>
                <a:pathLst>
                  <a:path extrusionOk="0" h="5755" w="19434">
                    <a:moveTo>
                      <a:pt x="8571" y="0"/>
                    </a:moveTo>
                    <a:cubicBezTo>
                      <a:pt x="8443" y="0"/>
                      <a:pt x="8314" y="1"/>
                      <a:pt x="8184" y="2"/>
                    </a:cubicBezTo>
                    <a:cubicBezTo>
                      <a:pt x="5609" y="19"/>
                      <a:pt x="1" y="1137"/>
                      <a:pt x="1" y="1137"/>
                    </a:cubicBezTo>
                    <a:cubicBezTo>
                      <a:pt x="1" y="1137"/>
                      <a:pt x="916" y="3916"/>
                      <a:pt x="1441" y="4831"/>
                    </a:cubicBezTo>
                    <a:cubicBezTo>
                      <a:pt x="1808" y="5491"/>
                      <a:pt x="2069" y="5754"/>
                      <a:pt x="4132" y="5754"/>
                    </a:cubicBezTo>
                    <a:cubicBezTo>
                      <a:pt x="4929" y="5754"/>
                      <a:pt x="5995" y="5715"/>
                      <a:pt x="7439" y="5644"/>
                    </a:cubicBezTo>
                    <a:cubicBezTo>
                      <a:pt x="12623" y="5373"/>
                      <a:pt x="19434" y="3272"/>
                      <a:pt x="19434" y="3272"/>
                    </a:cubicBezTo>
                    <a:cubicBezTo>
                      <a:pt x="19434" y="3272"/>
                      <a:pt x="19366" y="2594"/>
                      <a:pt x="17587" y="1527"/>
                    </a:cubicBezTo>
                    <a:cubicBezTo>
                      <a:pt x="16645" y="965"/>
                      <a:pt x="13624" y="0"/>
                      <a:pt x="8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6273825" y="2970575"/>
                <a:ext cx="69925" cy="214775"/>
              </a:xfrm>
              <a:custGeom>
                <a:rect b="b" l="l" r="r" t="t"/>
                <a:pathLst>
                  <a:path extrusionOk="0" h="8591" w="2797">
                    <a:moveTo>
                      <a:pt x="662" y="1"/>
                    </a:moveTo>
                    <a:lnTo>
                      <a:pt x="1" y="8590"/>
                    </a:lnTo>
                    <a:lnTo>
                      <a:pt x="577" y="8590"/>
                    </a:lnTo>
                    <a:lnTo>
                      <a:pt x="2796" y="407"/>
                    </a:lnTo>
                    <a:lnTo>
                      <a:pt x="6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1"/>
              <p:cNvSpPr/>
              <p:nvPr/>
            </p:nvSpPr>
            <p:spPr>
              <a:xfrm>
                <a:off x="5973525" y="2893500"/>
                <a:ext cx="126250" cy="153350"/>
              </a:xfrm>
              <a:custGeom>
                <a:rect b="b" l="l" r="r" t="t"/>
                <a:pathLst>
                  <a:path extrusionOk="0" h="6134" w="5050">
                    <a:moveTo>
                      <a:pt x="3423" y="0"/>
                    </a:moveTo>
                    <a:lnTo>
                      <a:pt x="1" y="6133"/>
                    </a:lnTo>
                    <a:lnTo>
                      <a:pt x="492" y="6133"/>
                    </a:lnTo>
                    <a:lnTo>
                      <a:pt x="5049" y="762"/>
                    </a:lnTo>
                    <a:lnTo>
                      <a:pt x="34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p:nvPr/>
            </p:nvSpPr>
            <p:spPr>
              <a:xfrm>
                <a:off x="6732550" y="2939650"/>
                <a:ext cx="110575" cy="155900"/>
              </a:xfrm>
              <a:custGeom>
                <a:rect b="b" l="l" r="r" t="t"/>
                <a:pathLst>
                  <a:path extrusionOk="0" h="6236" w="4423">
                    <a:moveTo>
                      <a:pt x="1661" y="1"/>
                    </a:moveTo>
                    <a:lnTo>
                      <a:pt x="0" y="695"/>
                    </a:lnTo>
                    <a:lnTo>
                      <a:pt x="4067" y="6236"/>
                    </a:lnTo>
                    <a:lnTo>
                      <a:pt x="4422" y="6236"/>
                    </a:lnTo>
                    <a:lnTo>
                      <a:pt x="1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8" name="Google Shape;798;p51"/>
          <p:cNvSpPr/>
          <p:nvPr/>
        </p:nvSpPr>
        <p:spPr>
          <a:xfrm>
            <a:off x="2177815" y="1160108"/>
            <a:ext cx="858288" cy="91955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lt1"/>
                </a:solidFill>
                <a:latin typeface="Bebas Neue"/>
              </a:rPr>
              <a:t>01</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52"/>
          <p:cNvSpPr txBox="1"/>
          <p:nvPr>
            <p:ph idx="1" type="body"/>
          </p:nvPr>
        </p:nvSpPr>
        <p:spPr>
          <a:xfrm>
            <a:off x="722375" y="1525949"/>
            <a:ext cx="3643800" cy="270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They’re simple </a:t>
            </a:r>
            <a:endParaRPr/>
          </a:p>
          <a:p>
            <a:pPr indent="-330200" lvl="0" marL="457200" rtl="0" algn="l">
              <a:spcBef>
                <a:spcPts val="0"/>
              </a:spcBef>
              <a:spcAft>
                <a:spcPts val="0"/>
              </a:spcAft>
              <a:buSzPts val="1600"/>
              <a:buChar char="●"/>
            </a:pPr>
            <a:r>
              <a:rPr lang="en"/>
              <a:t>You can organize your ideas</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a:t>
            </a:r>
            <a:br>
              <a:rPr lang="en"/>
            </a:br>
            <a:r>
              <a:rPr lang="en"/>
              <a:t>your presentation</a:t>
            </a:r>
            <a:endParaRPr/>
          </a:p>
        </p:txBody>
      </p:sp>
      <p:pic>
        <p:nvPicPr>
          <p:cNvPr id="804" name="Google Shape;804;p52"/>
          <p:cNvPicPr preferRelativeResize="0"/>
          <p:nvPr/>
        </p:nvPicPr>
        <p:blipFill rotWithShape="1">
          <a:blip r:embed="rId3">
            <a:alphaModFix amt="82000"/>
          </a:blip>
          <a:srcRect b="8742" l="0" r="-16618" t="8857"/>
          <a:stretch/>
        </p:blipFill>
        <p:spPr>
          <a:xfrm>
            <a:off x="4346239" y="598050"/>
            <a:ext cx="5595000" cy="3953100"/>
          </a:xfrm>
          <a:prstGeom prst="parallelogram">
            <a:avLst>
              <a:gd fmla="val 19671" name="adj"/>
            </a:avLst>
          </a:prstGeom>
          <a:noFill/>
          <a:ln>
            <a:noFill/>
          </a:ln>
        </p:spPr>
      </p:pic>
      <p:sp>
        <p:nvSpPr>
          <p:cNvPr id="805" name="Google Shape;805;p52"/>
          <p:cNvSpPr txBox="1"/>
          <p:nvPr>
            <p:ph type="title"/>
          </p:nvPr>
        </p:nvSpPr>
        <p:spPr>
          <a:xfrm>
            <a:off x="722375" y="387600"/>
            <a:ext cx="36438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PRODUCT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3"/>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811" name="Google Shape;811;p53"/>
          <p:cNvSpPr/>
          <p:nvPr/>
        </p:nvSpPr>
        <p:spPr>
          <a:xfrm rot="5400000">
            <a:off x="1637741" y="1450899"/>
            <a:ext cx="468000" cy="2175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p:nvPr/>
        </p:nvSpPr>
        <p:spPr>
          <a:xfrm rot="-5400000">
            <a:off x="4337991" y="1450899"/>
            <a:ext cx="468000" cy="2175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3"/>
          <p:cNvSpPr/>
          <p:nvPr/>
        </p:nvSpPr>
        <p:spPr>
          <a:xfrm rot="5400000">
            <a:off x="7038241" y="1450899"/>
            <a:ext cx="468000" cy="2175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txBox="1"/>
          <p:nvPr>
            <p:ph idx="1" type="subTitle"/>
          </p:nvPr>
        </p:nvSpPr>
        <p:spPr>
          <a:xfrm>
            <a:off x="727841" y="2352849"/>
            <a:ext cx="2287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15" name="Google Shape;815;p53"/>
          <p:cNvSpPr txBox="1"/>
          <p:nvPr>
            <p:ph idx="4" type="subTitle"/>
          </p:nvPr>
        </p:nvSpPr>
        <p:spPr>
          <a:xfrm>
            <a:off x="3428100" y="2352849"/>
            <a:ext cx="2287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816" name="Google Shape;816;p53"/>
          <p:cNvSpPr txBox="1"/>
          <p:nvPr>
            <p:ph idx="2" type="subTitle"/>
          </p:nvPr>
        </p:nvSpPr>
        <p:spPr>
          <a:xfrm>
            <a:off x="727850" y="2834829"/>
            <a:ext cx="2287800" cy="10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very cold place. It's full of iron oxide dust</a:t>
            </a:r>
            <a:endParaRPr/>
          </a:p>
        </p:txBody>
      </p:sp>
      <p:sp>
        <p:nvSpPr>
          <p:cNvPr id="817" name="Google Shape;817;p53"/>
          <p:cNvSpPr txBox="1"/>
          <p:nvPr>
            <p:ph idx="7" type="subTitle"/>
          </p:nvPr>
        </p:nvSpPr>
        <p:spPr>
          <a:xfrm>
            <a:off x="6128359" y="2352849"/>
            <a:ext cx="2287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18" name="Google Shape;818;p53"/>
          <p:cNvSpPr txBox="1"/>
          <p:nvPr>
            <p:ph type="title"/>
          </p:nvPr>
        </p:nvSpPr>
        <p:spPr>
          <a:xfrm>
            <a:off x="1428791" y="1675711"/>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819" name="Google Shape;819;p53"/>
          <p:cNvSpPr txBox="1"/>
          <p:nvPr>
            <p:ph idx="3" type="title"/>
          </p:nvPr>
        </p:nvSpPr>
        <p:spPr>
          <a:xfrm>
            <a:off x="4129046" y="1675711"/>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820" name="Google Shape;820;p53"/>
          <p:cNvSpPr txBox="1"/>
          <p:nvPr>
            <p:ph idx="6" type="title"/>
          </p:nvPr>
        </p:nvSpPr>
        <p:spPr>
          <a:xfrm>
            <a:off x="6829309" y="1675711"/>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21" name="Google Shape;821;p53"/>
          <p:cNvSpPr txBox="1"/>
          <p:nvPr>
            <p:ph idx="5" type="subTitle"/>
          </p:nvPr>
        </p:nvSpPr>
        <p:spPr>
          <a:xfrm>
            <a:off x="3428103" y="2834829"/>
            <a:ext cx="2287800" cy="10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fourth-brightest object in the night sky. It was named after the Roman god of the skies</a:t>
            </a:r>
            <a:endParaRPr/>
          </a:p>
        </p:txBody>
      </p:sp>
      <p:sp>
        <p:nvSpPr>
          <p:cNvPr id="822" name="Google Shape;822;p53"/>
          <p:cNvSpPr txBox="1"/>
          <p:nvPr>
            <p:ph idx="8" type="subTitle"/>
          </p:nvPr>
        </p:nvSpPr>
        <p:spPr>
          <a:xfrm>
            <a:off x="6128355" y="2834829"/>
            <a:ext cx="2287800" cy="10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54"/>
          <p:cNvSpPr/>
          <p:nvPr/>
        </p:nvSpPr>
        <p:spPr>
          <a:xfrm rot="5400000">
            <a:off x="2409188" y="1450899"/>
            <a:ext cx="468000" cy="2175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rot="-5400000">
            <a:off x="6266813" y="1450899"/>
            <a:ext cx="468000" cy="2175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830" name="Google Shape;830;p54"/>
          <p:cNvSpPr txBox="1"/>
          <p:nvPr>
            <p:ph idx="1" type="subTitle"/>
          </p:nvPr>
        </p:nvSpPr>
        <p:spPr>
          <a:xfrm>
            <a:off x="1254788" y="2352849"/>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31" name="Google Shape;831;p54"/>
          <p:cNvSpPr txBox="1"/>
          <p:nvPr>
            <p:ph idx="2" type="subTitle"/>
          </p:nvPr>
        </p:nvSpPr>
        <p:spPr>
          <a:xfrm>
            <a:off x="1254800" y="2834824"/>
            <a:ext cx="2776800" cy="10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planet's name has nothing to do with the liquid metal. It was named after the Roman messenger god</a:t>
            </a:r>
            <a:endParaRPr/>
          </a:p>
        </p:txBody>
      </p:sp>
      <p:sp>
        <p:nvSpPr>
          <p:cNvPr id="832" name="Google Shape;832;p54"/>
          <p:cNvSpPr txBox="1"/>
          <p:nvPr>
            <p:ph idx="3" type="subTitle"/>
          </p:nvPr>
        </p:nvSpPr>
        <p:spPr>
          <a:xfrm>
            <a:off x="5112413" y="2352849"/>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33" name="Google Shape;833;p54"/>
          <p:cNvSpPr txBox="1"/>
          <p:nvPr>
            <p:ph idx="4" type="subTitle"/>
          </p:nvPr>
        </p:nvSpPr>
        <p:spPr>
          <a:xfrm>
            <a:off x="5112425" y="2834824"/>
            <a:ext cx="2776800" cy="10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grpSp>
        <p:nvGrpSpPr>
          <p:cNvPr id="834" name="Google Shape;834;p54"/>
          <p:cNvGrpSpPr/>
          <p:nvPr/>
        </p:nvGrpSpPr>
        <p:grpSpPr>
          <a:xfrm>
            <a:off x="2434036" y="1692167"/>
            <a:ext cx="418304" cy="418390"/>
            <a:chOff x="2434036" y="1903750"/>
            <a:chExt cx="418304" cy="418390"/>
          </a:xfrm>
        </p:grpSpPr>
        <p:sp>
          <p:nvSpPr>
            <p:cNvPr id="835" name="Google Shape;835;p54"/>
            <p:cNvSpPr/>
            <p:nvPr/>
          </p:nvSpPr>
          <p:spPr>
            <a:xfrm>
              <a:off x="2434036" y="2050840"/>
              <a:ext cx="48972" cy="24551"/>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 name="Google Shape;836;p54"/>
            <p:cNvSpPr/>
            <p:nvPr/>
          </p:nvSpPr>
          <p:spPr>
            <a:xfrm>
              <a:off x="2436510" y="1968785"/>
              <a:ext cx="44153" cy="41744"/>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 name="Google Shape;837;p54"/>
            <p:cNvSpPr/>
            <p:nvPr/>
          </p:nvSpPr>
          <p:spPr>
            <a:xfrm>
              <a:off x="2436510" y="2115854"/>
              <a:ext cx="44023" cy="41592"/>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 name="Google Shape;838;p54"/>
            <p:cNvSpPr/>
            <p:nvPr/>
          </p:nvSpPr>
          <p:spPr>
            <a:xfrm>
              <a:off x="2489520" y="1903750"/>
              <a:ext cx="301561" cy="294202"/>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 name="Google Shape;839;p54"/>
            <p:cNvSpPr/>
            <p:nvPr/>
          </p:nvSpPr>
          <p:spPr>
            <a:xfrm>
              <a:off x="2803345" y="2050840"/>
              <a:ext cx="48994" cy="24551"/>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 name="Google Shape;840;p54"/>
            <p:cNvSpPr/>
            <p:nvPr/>
          </p:nvSpPr>
          <p:spPr>
            <a:xfrm>
              <a:off x="2805842" y="1968785"/>
              <a:ext cx="44001" cy="41592"/>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 name="Google Shape;841;p54"/>
            <p:cNvSpPr/>
            <p:nvPr/>
          </p:nvSpPr>
          <p:spPr>
            <a:xfrm>
              <a:off x="2805712" y="2115702"/>
              <a:ext cx="44131" cy="41744"/>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 name="Google Shape;842;p54"/>
            <p:cNvSpPr/>
            <p:nvPr/>
          </p:nvSpPr>
          <p:spPr>
            <a:xfrm>
              <a:off x="2557378" y="2222438"/>
              <a:ext cx="171598" cy="99703"/>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 name="Google Shape;843;p54"/>
          <p:cNvGrpSpPr/>
          <p:nvPr/>
        </p:nvGrpSpPr>
        <p:grpSpPr>
          <a:xfrm>
            <a:off x="6277655" y="1692148"/>
            <a:ext cx="446314" cy="418410"/>
            <a:chOff x="6277655" y="1903730"/>
            <a:chExt cx="446314" cy="418410"/>
          </a:xfrm>
        </p:grpSpPr>
        <p:sp>
          <p:nvSpPr>
            <p:cNvPr id="844" name="Google Shape;844;p54"/>
            <p:cNvSpPr/>
            <p:nvPr/>
          </p:nvSpPr>
          <p:spPr>
            <a:xfrm>
              <a:off x="6277655" y="1903730"/>
              <a:ext cx="446314" cy="261518"/>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 name="Google Shape;845;p54"/>
            <p:cNvSpPr/>
            <p:nvPr/>
          </p:nvSpPr>
          <p:spPr>
            <a:xfrm>
              <a:off x="6277655" y="2191370"/>
              <a:ext cx="446314" cy="52336"/>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 name="Google Shape;846;p54"/>
            <p:cNvSpPr/>
            <p:nvPr/>
          </p:nvSpPr>
          <p:spPr>
            <a:xfrm>
              <a:off x="6356947" y="2269827"/>
              <a:ext cx="287662" cy="52313"/>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grpSp>
        <p:nvGrpSpPr>
          <p:cNvPr id="851" name="Google Shape;851;p55"/>
          <p:cNvGrpSpPr/>
          <p:nvPr/>
        </p:nvGrpSpPr>
        <p:grpSpPr>
          <a:xfrm>
            <a:off x="2740675" y="1354952"/>
            <a:ext cx="3663150" cy="3252245"/>
            <a:chOff x="2740675" y="1354952"/>
            <a:chExt cx="3663150" cy="3252245"/>
          </a:xfrm>
        </p:grpSpPr>
        <p:grpSp>
          <p:nvGrpSpPr>
            <p:cNvPr id="852" name="Google Shape;852;p55"/>
            <p:cNvGrpSpPr/>
            <p:nvPr/>
          </p:nvGrpSpPr>
          <p:grpSpPr>
            <a:xfrm>
              <a:off x="2945878" y="1354952"/>
              <a:ext cx="3252245" cy="3252245"/>
              <a:chOff x="2845650" y="1232200"/>
              <a:chExt cx="3376500" cy="3376500"/>
            </a:xfrm>
          </p:grpSpPr>
          <p:sp>
            <p:nvSpPr>
              <p:cNvPr id="853" name="Google Shape;853;p55"/>
              <p:cNvSpPr/>
              <p:nvPr/>
            </p:nvSpPr>
            <p:spPr>
              <a:xfrm>
                <a:off x="2855592" y="1232200"/>
                <a:ext cx="3300300" cy="3300300"/>
              </a:xfrm>
              <a:prstGeom prst="blockArc">
                <a:avLst>
                  <a:gd fmla="val 10800000" name="adj1"/>
                  <a:gd fmla="val 16212449" name="adj2"/>
                  <a:gd fmla="val 19877" name="adj3"/>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flipH="1">
                <a:off x="2921850" y="1232200"/>
                <a:ext cx="3300300" cy="3300300"/>
              </a:xfrm>
              <a:prstGeom prst="blockArc">
                <a:avLst>
                  <a:gd fmla="val 10800000" name="adj1"/>
                  <a:gd fmla="val 16212449" name="adj2"/>
                  <a:gd fmla="val 19877"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5"/>
              <p:cNvSpPr/>
              <p:nvPr/>
            </p:nvSpPr>
            <p:spPr>
              <a:xfrm rot="10800000">
                <a:off x="2921850" y="1308400"/>
                <a:ext cx="3300300" cy="3300300"/>
              </a:xfrm>
              <a:prstGeom prst="blockArc">
                <a:avLst>
                  <a:gd fmla="val 10800000" name="adj1"/>
                  <a:gd fmla="val 16212449" name="adj2"/>
                  <a:gd fmla="val 19877"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p:nvPr/>
            </p:nvSpPr>
            <p:spPr>
              <a:xfrm flipH="1" rot="10800000">
                <a:off x="2845650" y="1308400"/>
                <a:ext cx="3300300" cy="3300300"/>
              </a:xfrm>
              <a:prstGeom prst="blockArc">
                <a:avLst>
                  <a:gd fmla="val 10800000" name="adj1"/>
                  <a:gd fmla="val 16212449" name="adj2"/>
                  <a:gd fmla="val 19877"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55"/>
            <p:cNvGrpSpPr/>
            <p:nvPr/>
          </p:nvGrpSpPr>
          <p:grpSpPr>
            <a:xfrm>
              <a:off x="2740675" y="1754325"/>
              <a:ext cx="3663150" cy="2453675"/>
              <a:chOff x="2740675" y="1754325"/>
              <a:chExt cx="3663150" cy="2453675"/>
            </a:xfrm>
          </p:grpSpPr>
          <p:sp>
            <p:nvSpPr>
              <p:cNvPr id="858" name="Google Shape;858;p55"/>
              <p:cNvSpPr/>
              <p:nvPr/>
            </p:nvSpPr>
            <p:spPr>
              <a:xfrm>
                <a:off x="2740688" y="1754325"/>
                <a:ext cx="673200" cy="6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5"/>
              <p:cNvSpPr/>
              <p:nvPr/>
            </p:nvSpPr>
            <p:spPr>
              <a:xfrm>
                <a:off x="2740675" y="3534800"/>
                <a:ext cx="673200" cy="6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p:nvPr/>
            </p:nvSpPr>
            <p:spPr>
              <a:xfrm>
                <a:off x="5730625" y="1754325"/>
                <a:ext cx="673200" cy="6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p:nvPr/>
            </p:nvSpPr>
            <p:spPr>
              <a:xfrm>
                <a:off x="5730625" y="3534800"/>
                <a:ext cx="673200" cy="6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55"/>
            <p:cNvSpPr/>
            <p:nvPr/>
          </p:nvSpPr>
          <p:spPr>
            <a:xfrm>
              <a:off x="3755881" y="2164641"/>
              <a:ext cx="1632900" cy="1632900"/>
            </a:xfrm>
            <a:prstGeom prst="arc">
              <a:avLst>
                <a:gd fmla="val 16200000" name="adj1"/>
                <a:gd fmla="val 15462053" name="adj2"/>
              </a:avLst>
            </a:prstGeom>
            <a:noFill/>
            <a:ln cap="flat" cmpd="sng" w="28575">
              <a:solidFill>
                <a:schemeClr val="dk1"/>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55"/>
          <p:cNvSpPr/>
          <p:nvPr/>
        </p:nvSpPr>
        <p:spPr>
          <a:xfrm rot="-5400000">
            <a:off x="1430875" y="3099066"/>
            <a:ext cx="468000" cy="1544700"/>
          </a:xfrm>
          <a:prstGeom prst="trapezoid">
            <a:avLst>
              <a:gd fmla="val 182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4" name="Google Shape;864;p55"/>
          <p:cNvSpPr/>
          <p:nvPr/>
        </p:nvSpPr>
        <p:spPr>
          <a:xfrm flipH="1" rot="5400000">
            <a:off x="7243956" y="1318565"/>
            <a:ext cx="468000" cy="1544700"/>
          </a:xfrm>
          <a:prstGeom prst="trapezoid">
            <a:avLst>
              <a:gd fmla="val 182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5" name="Google Shape;865;p55"/>
          <p:cNvSpPr/>
          <p:nvPr/>
        </p:nvSpPr>
        <p:spPr>
          <a:xfrm flipH="1" rot="5400000">
            <a:off x="7243956" y="3099066"/>
            <a:ext cx="468000" cy="1544700"/>
          </a:xfrm>
          <a:prstGeom prst="trapezoid">
            <a:avLst>
              <a:gd fmla="val 182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6" name="Google Shape;866;p55"/>
          <p:cNvSpPr/>
          <p:nvPr/>
        </p:nvSpPr>
        <p:spPr>
          <a:xfrm rot="-5400000">
            <a:off x="1430875" y="1318565"/>
            <a:ext cx="468000" cy="1544700"/>
          </a:xfrm>
          <a:prstGeom prst="trapezoid">
            <a:avLst>
              <a:gd fmla="val 182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7" name="Google Shape;867;p55"/>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VALUES</a:t>
            </a:r>
            <a:endParaRPr/>
          </a:p>
        </p:txBody>
      </p:sp>
      <p:sp>
        <p:nvSpPr>
          <p:cNvPr id="868" name="Google Shape;868;p55"/>
          <p:cNvSpPr txBox="1"/>
          <p:nvPr>
            <p:ph idx="4294967295" type="subTitle"/>
          </p:nvPr>
        </p:nvSpPr>
        <p:spPr>
          <a:xfrm flipH="1">
            <a:off x="838825" y="1905213"/>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Dad</a:t>
            </a:r>
            <a:endParaRPr sz="2600">
              <a:latin typeface="Bebas Neue"/>
              <a:ea typeface="Bebas Neue"/>
              <a:cs typeface="Bebas Neue"/>
              <a:sym typeface="Bebas Neue"/>
            </a:endParaRPr>
          </a:p>
        </p:txBody>
      </p:sp>
      <p:sp>
        <p:nvSpPr>
          <p:cNvPr id="869" name="Google Shape;869;p55"/>
          <p:cNvSpPr txBox="1"/>
          <p:nvPr>
            <p:ph idx="4294967295" type="subTitle"/>
          </p:nvPr>
        </p:nvSpPr>
        <p:spPr>
          <a:xfrm flipH="1">
            <a:off x="838825" y="2380081"/>
            <a:ext cx="16521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Mercury is the </a:t>
            </a:r>
            <a:r>
              <a:rPr lang="en"/>
              <a:t>smallest </a:t>
            </a:r>
            <a:r>
              <a:rPr lang="en" sz="1600"/>
              <a:t>planet</a:t>
            </a:r>
            <a:endParaRPr sz="1600"/>
          </a:p>
        </p:txBody>
      </p:sp>
      <p:sp>
        <p:nvSpPr>
          <p:cNvPr id="870" name="Google Shape;870;p55"/>
          <p:cNvSpPr txBox="1"/>
          <p:nvPr>
            <p:ph idx="4294967295" type="title"/>
          </p:nvPr>
        </p:nvSpPr>
        <p:spPr>
          <a:xfrm flipH="1">
            <a:off x="838825" y="1316243"/>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25%</a:t>
            </a:r>
            <a:endParaRPr sz="4000"/>
          </a:p>
        </p:txBody>
      </p:sp>
      <p:sp>
        <p:nvSpPr>
          <p:cNvPr id="871" name="Google Shape;871;p55"/>
          <p:cNvSpPr txBox="1"/>
          <p:nvPr>
            <p:ph idx="4294967295" type="subTitle"/>
          </p:nvPr>
        </p:nvSpPr>
        <p:spPr>
          <a:xfrm flipH="1">
            <a:off x="838825" y="3685708"/>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Daughter</a:t>
            </a:r>
            <a:endParaRPr sz="2600">
              <a:latin typeface="Bebas Neue"/>
              <a:ea typeface="Bebas Neue"/>
              <a:cs typeface="Bebas Neue"/>
              <a:sym typeface="Bebas Neue"/>
            </a:endParaRPr>
          </a:p>
        </p:txBody>
      </p:sp>
      <p:sp>
        <p:nvSpPr>
          <p:cNvPr id="872" name="Google Shape;872;p55"/>
          <p:cNvSpPr txBox="1"/>
          <p:nvPr>
            <p:ph idx="4294967295" type="subTitle"/>
          </p:nvPr>
        </p:nvSpPr>
        <p:spPr>
          <a:xfrm flipH="1">
            <a:off x="838825" y="4160575"/>
            <a:ext cx="16521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873" name="Google Shape;873;p55"/>
          <p:cNvSpPr txBox="1"/>
          <p:nvPr>
            <p:ph idx="4294967295" type="title"/>
          </p:nvPr>
        </p:nvSpPr>
        <p:spPr>
          <a:xfrm flipH="1">
            <a:off x="838825" y="3096738"/>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25%</a:t>
            </a:r>
            <a:endParaRPr sz="4000"/>
          </a:p>
        </p:txBody>
      </p:sp>
      <p:sp>
        <p:nvSpPr>
          <p:cNvPr id="874" name="Google Shape;874;p55"/>
          <p:cNvSpPr txBox="1"/>
          <p:nvPr>
            <p:ph idx="4294967295" type="subTitle"/>
          </p:nvPr>
        </p:nvSpPr>
        <p:spPr>
          <a:xfrm>
            <a:off x="6651906" y="1905213"/>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MoM</a:t>
            </a:r>
            <a:endParaRPr sz="2600">
              <a:latin typeface="Bebas Neue"/>
              <a:ea typeface="Bebas Neue"/>
              <a:cs typeface="Bebas Neue"/>
              <a:sym typeface="Bebas Neue"/>
            </a:endParaRPr>
          </a:p>
        </p:txBody>
      </p:sp>
      <p:sp>
        <p:nvSpPr>
          <p:cNvPr id="875" name="Google Shape;875;p55"/>
          <p:cNvSpPr txBox="1"/>
          <p:nvPr>
            <p:ph idx="4294967295" type="subTitle"/>
          </p:nvPr>
        </p:nvSpPr>
        <p:spPr>
          <a:xfrm>
            <a:off x="6651906" y="2380081"/>
            <a:ext cx="16521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a gas giant planet</a:t>
            </a:r>
            <a:endParaRPr/>
          </a:p>
        </p:txBody>
      </p:sp>
      <p:sp>
        <p:nvSpPr>
          <p:cNvPr id="876" name="Google Shape;876;p55"/>
          <p:cNvSpPr txBox="1"/>
          <p:nvPr>
            <p:ph idx="4294967295" type="title"/>
          </p:nvPr>
        </p:nvSpPr>
        <p:spPr>
          <a:xfrm>
            <a:off x="6651906" y="1316243"/>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25%</a:t>
            </a:r>
            <a:endParaRPr sz="4000"/>
          </a:p>
        </p:txBody>
      </p:sp>
      <p:sp>
        <p:nvSpPr>
          <p:cNvPr id="877" name="Google Shape;877;p55"/>
          <p:cNvSpPr txBox="1"/>
          <p:nvPr>
            <p:ph idx="4294967295" type="subTitle"/>
          </p:nvPr>
        </p:nvSpPr>
        <p:spPr>
          <a:xfrm>
            <a:off x="6651906" y="3685709"/>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Son</a:t>
            </a:r>
            <a:endParaRPr sz="2600">
              <a:latin typeface="Bebas Neue"/>
              <a:ea typeface="Bebas Neue"/>
              <a:cs typeface="Bebas Neue"/>
              <a:sym typeface="Bebas Neue"/>
            </a:endParaRPr>
          </a:p>
        </p:txBody>
      </p:sp>
      <p:sp>
        <p:nvSpPr>
          <p:cNvPr id="878" name="Google Shape;878;p55"/>
          <p:cNvSpPr txBox="1"/>
          <p:nvPr>
            <p:ph idx="4294967295" type="subTitle"/>
          </p:nvPr>
        </p:nvSpPr>
        <p:spPr>
          <a:xfrm>
            <a:off x="6651906" y="4160577"/>
            <a:ext cx="16521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a:t>
            </a:r>
            <a:endParaRPr/>
          </a:p>
        </p:txBody>
      </p:sp>
      <p:sp>
        <p:nvSpPr>
          <p:cNvPr id="879" name="Google Shape;879;p55"/>
          <p:cNvSpPr txBox="1"/>
          <p:nvPr>
            <p:ph idx="4294967295" type="title"/>
          </p:nvPr>
        </p:nvSpPr>
        <p:spPr>
          <a:xfrm>
            <a:off x="6651906" y="3096738"/>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25%</a:t>
            </a:r>
            <a:endParaRPr sz="4000"/>
          </a:p>
        </p:txBody>
      </p:sp>
      <p:grpSp>
        <p:nvGrpSpPr>
          <p:cNvPr id="880" name="Google Shape;880;p55"/>
          <p:cNvGrpSpPr/>
          <p:nvPr/>
        </p:nvGrpSpPr>
        <p:grpSpPr>
          <a:xfrm>
            <a:off x="5859079" y="3663183"/>
            <a:ext cx="416304" cy="416468"/>
            <a:chOff x="-55987225" y="3591025"/>
            <a:chExt cx="317450" cy="317575"/>
          </a:xfrm>
        </p:grpSpPr>
        <p:sp>
          <p:nvSpPr>
            <p:cNvPr id="881" name="Google Shape;881;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55"/>
          <p:cNvGrpSpPr/>
          <p:nvPr/>
        </p:nvGrpSpPr>
        <p:grpSpPr>
          <a:xfrm>
            <a:off x="2868109" y="3662213"/>
            <a:ext cx="418369" cy="418369"/>
            <a:chOff x="-55988800" y="3982600"/>
            <a:chExt cx="319025" cy="319025"/>
          </a:xfrm>
        </p:grpSpPr>
        <p:sp>
          <p:nvSpPr>
            <p:cNvPr id="887" name="Google Shape;887;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5"/>
          <p:cNvGrpSpPr/>
          <p:nvPr/>
        </p:nvGrpSpPr>
        <p:grpSpPr>
          <a:xfrm>
            <a:off x="5858571" y="1882265"/>
            <a:ext cx="417320" cy="417320"/>
            <a:chOff x="-57568775" y="3198925"/>
            <a:chExt cx="318225" cy="318225"/>
          </a:xfrm>
        </p:grpSpPr>
        <p:sp>
          <p:nvSpPr>
            <p:cNvPr id="893" name="Google Shape;893;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55"/>
          <p:cNvGrpSpPr/>
          <p:nvPr/>
        </p:nvGrpSpPr>
        <p:grpSpPr>
          <a:xfrm>
            <a:off x="2893943" y="1881753"/>
            <a:ext cx="366700" cy="418337"/>
            <a:chOff x="2893943" y="1881753"/>
            <a:chExt cx="366700" cy="418337"/>
          </a:xfrm>
        </p:grpSpPr>
        <p:sp>
          <p:nvSpPr>
            <p:cNvPr id="900" name="Google Shape;900;p55"/>
            <p:cNvSpPr/>
            <p:nvPr/>
          </p:nvSpPr>
          <p:spPr>
            <a:xfrm>
              <a:off x="2893943" y="2061480"/>
              <a:ext cx="24818" cy="83700"/>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2918729" y="1881753"/>
              <a:ext cx="292344" cy="122944"/>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2942498" y="2000533"/>
              <a:ext cx="267526" cy="114682"/>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3235825" y="2061480"/>
              <a:ext cx="24818" cy="83700"/>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2967283" y="2078004"/>
              <a:ext cx="72324" cy="72324"/>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3114980" y="2079020"/>
              <a:ext cx="72324" cy="72356"/>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2944563" y="2115182"/>
              <a:ext cx="268575" cy="184907"/>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56"/>
          <p:cNvSpPr/>
          <p:nvPr/>
        </p:nvSpPr>
        <p:spPr>
          <a:xfrm rot="5400000">
            <a:off x="5232920" y="-1125873"/>
            <a:ext cx="1429200" cy="4928700"/>
          </a:xfrm>
          <a:prstGeom prst="trapezoid">
            <a:avLst>
              <a:gd fmla="val 65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txBox="1"/>
          <p:nvPr>
            <p:ph type="title"/>
          </p:nvPr>
        </p:nvSpPr>
        <p:spPr>
          <a:xfrm>
            <a:off x="3897620" y="2235211"/>
            <a:ext cx="4099800" cy="40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a:t>
            </a:r>
            <a:r>
              <a:rPr lang="en"/>
              <a:t>FAMOUS</a:t>
            </a:r>
            <a:endParaRPr/>
          </a:p>
        </p:txBody>
      </p:sp>
      <p:sp>
        <p:nvSpPr>
          <p:cNvPr id="913" name="Google Shape;913;p56"/>
          <p:cNvSpPr txBox="1"/>
          <p:nvPr>
            <p:ph idx="1" type="subTitle"/>
          </p:nvPr>
        </p:nvSpPr>
        <p:spPr>
          <a:xfrm>
            <a:off x="3693920" y="754077"/>
            <a:ext cx="4507200" cy="116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914" name="Google Shape;914;p56"/>
          <p:cNvGrpSpPr/>
          <p:nvPr/>
        </p:nvGrpSpPr>
        <p:grpSpPr>
          <a:xfrm>
            <a:off x="732130" y="2489983"/>
            <a:ext cx="4587566" cy="2029640"/>
            <a:chOff x="732130" y="2606124"/>
            <a:chExt cx="4587566" cy="2029640"/>
          </a:xfrm>
        </p:grpSpPr>
        <p:sp>
          <p:nvSpPr>
            <p:cNvPr id="915" name="Google Shape;915;p56"/>
            <p:cNvSpPr/>
            <p:nvPr/>
          </p:nvSpPr>
          <p:spPr>
            <a:xfrm>
              <a:off x="962120" y="4312364"/>
              <a:ext cx="4257900" cy="323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56"/>
            <p:cNvGrpSpPr/>
            <p:nvPr/>
          </p:nvGrpSpPr>
          <p:grpSpPr>
            <a:xfrm flipH="1">
              <a:off x="732130" y="2606124"/>
              <a:ext cx="4587566" cy="1883527"/>
              <a:chOff x="234372" y="3899675"/>
              <a:chExt cx="2100726" cy="862539"/>
            </a:xfrm>
          </p:grpSpPr>
          <p:sp>
            <p:nvSpPr>
              <p:cNvPr id="917" name="Google Shape;917;p56"/>
              <p:cNvSpPr/>
              <p:nvPr/>
            </p:nvSpPr>
            <p:spPr>
              <a:xfrm>
                <a:off x="327265" y="3899675"/>
                <a:ext cx="1951623" cy="649669"/>
              </a:xfrm>
              <a:custGeom>
                <a:rect b="b" l="l" r="r" t="t"/>
                <a:pathLst>
                  <a:path extrusionOk="0" h="66804" w="200681">
                    <a:moveTo>
                      <a:pt x="200681" y="0"/>
                    </a:moveTo>
                    <a:lnTo>
                      <a:pt x="102946" y="5091"/>
                    </a:lnTo>
                    <a:cubicBezTo>
                      <a:pt x="99023" y="5270"/>
                      <a:pt x="95759" y="8235"/>
                      <a:pt x="95220" y="12157"/>
                    </a:cubicBezTo>
                    <a:lnTo>
                      <a:pt x="94472" y="17188"/>
                    </a:lnTo>
                    <a:cubicBezTo>
                      <a:pt x="93903" y="21230"/>
                      <a:pt x="90429" y="24254"/>
                      <a:pt x="86327" y="24254"/>
                    </a:cubicBezTo>
                    <a:lnTo>
                      <a:pt x="0" y="24254"/>
                    </a:lnTo>
                    <a:lnTo>
                      <a:pt x="6169" y="66804"/>
                    </a:lnTo>
                    <a:lnTo>
                      <a:pt x="182086" y="63929"/>
                    </a:lnTo>
                    <a:lnTo>
                      <a:pt x="2006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6"/>
              <p:cNvSpPr/>
              <p:nvPr/>
            </p:nvSpPr>
            <p:spPr>
              <a:xfrm>
                <a:off x="367741" y="4611652"/>
                <a:ext cx="1774287" cy="150562"/>
              </a:xfrm>
              <a:custGeom>
                <a:rect b="b" l="l" r="r" t="t"/>
                <a:pathLst>
                  <a:path extrusionOk="0" h="15482" w="182446">
                    <a:moveTo>
                      <a:pt x="3144" y="1"/>
                    </a:moveTo>
                    <a:lnTo>
                      <a:pt x="0" y="15481"/>
                    </a:lnTo>
                    <a:lnTo>
                      <a:pt x="3144" y="15481"/>
                    </a:lnTo>
                    <a:lnTo>
                      <a:pt x="8774" y="5660"/>
                    </a:lnTo>
                    <a:lnTo>
                      <a:pt x="172504" y="5660"/>
                    </a:lnTo>
                    <a:lnTo>
                      <a:pt x="178972" y="15481"/>
                    </a:lnTo>
                    <a:lnTo>
                      <a:pt x="182446" y="15481"/>
                    </a:lnTo>
                    <a:lnTo>
                      <a:pt x="1771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6"/>
              <p:cNvSpPr/>
              <p:nvPr/>
            </p:nvSpPr>
            <p:spPr>
              <a:xfrm>
                <a:off x="234372" y="3899675"/>
                <a:ext cx="2100726" cy="724804"/>
              </a:xfrm>
              <a:custGeom>
                <a:rect b="b" l="l" r="r" t="t"/>
                <a:pathLst>
                  <a:path extrusionOk="0" h="74530" w="216013">
                    <a:moveTo>
                      <a:pt x="210263" y="0"/>
                    </a:moveTo>
                    <a:cubicBezTo>
                      <a:pt x="208317" y="0"/>
                      <a:pt x="206610" y="1258"/>
                      <a:pt x="206011" y="3084"/>
                    </a:cubicBezTo>
                    <a:lnTo>
                      <a:pt x="187057" y="60815"/>
                    </a:lnTo>
                    <a:cubicBezTo>
                      <a:pt x="186847" y="61474"/>
                      <a:pt x="186218" y="61893"/>
                      <a:pt x="185560" y="61893"/>
                    </a:cubicBezTo>
                    <a:lnTo>
                      <a:pt x="20901" y="62342"/>
                    </a:lnTo>
                    <a:cubicBezTo>
                      <a:pt x="20212" y="62342"/>
                      <a:pt x="19583" y="61863"/>
                      <a:pt x="19404" y="61174"/>
                    </a:cubicBezTo>
                    <a:lnTo>
                      <a:pt x="9552" y="24254"/>
                    </a:lnTo>
                    <a:lnTo>
                      <a:pt x="1378" y="24254"/>
                    </a:lnTo>
                    <a:cubicBezTo>
                      <a:pt x="599" y="24254"/>
                      <a:pt x="0" y="24973"/>
                      <a:pt x="180" y="25751"/>
                    </a:cubicBezTo>
                    <a:lnTo>
                      <a:pt x="9313" y="68810"/>
                    </a:lnTo>
                    <a:cubicBezTo>
                      <a:pt x="9852" y="71385"/>
                      <a:pt x="12127" y="73212"/>
                      <a:pt x="14762" y="73242"/>
                    </a:cubicBezTo>
                    <a:lnTo>
                      <a:pt x="187566" y="74529"/>
                    </a:lnTo>
                    <a:cubicBezTo>
                      <a:pt x="187588" y="74529"/>
                      <a:pt x="187610" y="74529"/>
                      <a:pt x="187631" y="74529"/>
                    </a:cubicBezTo>
                    <a:cubicBezTo>
                      <a:pt x="193593" y="74529"/>
                      <a:pt x="198770" y="70466"/>
                      <a:pt x="200202" y="64678"/>
                    </a:cubicBezTo>
                    <a:lnTo>
                      <a:pt x="2160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6"/>
              <p:cNvSpPr/>
              <p:nvPr/>
            </p:nvSpPr>
            <p:spPr>
              <a:xfrm>
                <a:off x="235247" y="3899675"/>
                <a:ext cx="2046850" cy="607171"/>
              </a:xfrm>
              <a:custGeom>
                <a:rect b="b" l="l" r="r" t="t"/>
                <a:pathLst>
                  <a:path extrusionOk="0" h="62434" w="210473">
                    <a:moveTo>
                      <a:pt x="1677" y="24254"/>
                    </a:moveTo>
                    <a:cubicBezTo>
                      <a:pt x="1467" y="24254"/>
                      <a:pt x="1258" y="24254"/>
                      <a:pt x="1048" y="24284"/>
                    </a:cubicBezTo>
                    <a:cubicBezTo>
                      <a:pt x="809" y="24314"/>
                      <a:pt x="629" y="24404"/>
                      <a:pt x="449" y="24554"/>
                    </a:cubicBezTo>
                    <a:cubicBezTo>
                      <a:pt x="120" y="24853"/>
                      <a:pt x="0" y="25302"/>
                      <a:pt x="90" y="25751"/>
                    </a:cubicBezTo>
                    <a:cubicBezTo>
                      <a:pt x="0" y="25302"/>
                      <a:pt x="150" y="24883"/>
                      <a:pt x="479" y="24584"/>
                    </a:cubicBezTo>
                    <a:cubicBezTo>
                      <a:pt x="629" y="24434"/>
                      <a:pt x="839" y="24344"/>
                      <a:pt x="1048" y="24314"/>
                    </a:cubicBezTo>
                    <a:cubicBezTo>
                      <a:pt x="1258" y="24284"/>
                      <a:pt x="1467" y="24284"/>
                      <a:pt x="1707" y="24284"/>
                    </a:cubicBezTo>
                    <a:lnTo>
                      <a:pt x="9462" y="24284"/>
                    </a:lnTo>
                    <a:lnTo>
                      <a:pt x="9462" y="24254"/>
                    </a:lnTo>
                    <a:close/>
                    <a:moveTo>
                      <a:pt x="210472" y="0"/>
                    </a:moveTo>
                    <a:lnTo>
                      <a:pt x="210472" y="0"/>
                    </a:lnTo>
                    <a:cubicBezTo>
                      <a:pt x="210113" y="0"/>
                      <a:pt x="209754" y="30"/>
                      <a:pt x="209394" y="60"/>
                    </a:cubicBezTo>
                    <a:cubicBezTo>
                      <a:pt x="208676" y="210"/>
                      <a:pt x="207987" y="509"/>
                      <a:pt x="207418" y="928"/>
                    </a:cubicBezTo>
                    <a:cubicBezTo>
                      <a:pt x="206819" y="1378"/>
                      <a:pt x="206370" y="1976"/>
                      <a:pt x="206071" y="2635"/>
                    </a:cubicBezTo>
                    <a:cubicBezTo>
                      <a:pt x="205921" y="2994"/>
                      <a:pt x="205801" y="3324"/>
                      <a:pt x="205681" y="3683"/>
                    </a:cubicBezTo>
                    <a:lnTo>
                      <a:pt x="205352" y="4701"/>
                    </a:lnTo>
                    <a:lnTo>
                      <a:pt x="203975" y="8833"/>
                    </a:lnTo>
                    <a:lnTo>
                      <a:pt x="198495" y="25392"/>
                    </a:lnTo>
                    <a:lnTo>
                      <a:pt x="187596" y="58539"/>
                    </a:lnTo>
                    <a:lnTo>
                      <a:pt x="186907" y="60605"/>
                    </a:lnTo>
                    <a:cubicBezTo>
                      <a:pt x="186817" y="60935"/>
                      <a:pt x="186637" y="61234"/>
                      <a:pt x="186368" y="61474"/>
                    </a:cubicBezTo>
                    <a:cubicBezTo>
                      <a:pt x="186128" y="61683"/>
                      <a:pt x="185799" y="61803"/>
                      <a:pt x="185440" y="61803"/>
                    </a:cubicBezTo>
                    <a:lnTo>
                      <a:pt x="172384" y="61803"/>
                    </a:lnTo>
                    <a:lnTo>
                      <a:pt x="154927" y="61833"/>
                    </a:lnTo>
                    <a:lnTo>
                      <a:pt x="120073" y="61893"/>
                    </a:lnTo>
                    <a:lnTo>
                      <a:pt x="50305" y="62133"/>
                    </a:lnTo>
                    <a:lnTo>
                      <a:pt x="32878" y="62192"/>
                    </a:lnTo>
                    <a:lnTo>
                      <a:pt x="24164" y="62222"/>
                    </a:lnTo>
                    <a:lnTo>
                      <a:pt x="20871" y="62222"/>
                    </a:lnTo>
                    <a:cubicBezTo>
                      <a:pt x="20837" y="62225"/>
                      <a:pt x="20803" y="62227"/>
                      <a:pt x="20770" y="62227"/>
                    </a:cubicBezTo>
                    <a:cubicBezTo>
                      <a:pt x="20475" y="62227"/>
                      <a:pt x="20184" y="62111"/>
                      <a:pt x="19942" y="61923"/>
                    </a:cubicBezTo>
                    <a:cubicBezTo>
                      <a:pt x="19673" y="61713"/>
                      <a:pt x="19463" y="61414"/>
                      <a:pt x="19403" y="61085"/>
                    </a:cubicBezTo>
                    <a:lnTo>
                      <a:pt x="19134" y="60037"/>
                    </a:lnTo>
                    <a:lnTo>
                      <a:pt x="18535" y="57970"/>
                    </a:lnTo>
                    <a:lnTo>
                      <a:pt x="9492" y="24284"/>
                    </a:lnTo>
                    <a:lnTo>
                      <a:pt x="9492" y="24254"/>
                    </a:lnTo>
                    <a:lnTo>
                      <a:pt x="9462" y="24254"/>
                    </a:lnTo>
                    <a:lnTo>
                      <a:pt x="18355" y="58000"/>
                    </a:lnTo>
                    <a:lnTo>
                      <a:pt x="18924" y="60096"/>
                    </a:lnTo>
                    <a:lnTo>
                      <a:pt x="19194" y="61144"/>
                    </a:lnTo>
                    <a:cubicBezTo>
                      <a:pt x="19369" y="61902"/>
                      <a:pt x="20054" y="62433"/>
                      <a:pt x="20809" y="62433"/>
                    </a:cubicBezTo>
                    <a:cubicBezTo>
                      <a:pt x="20829" y="62433"/>
                      <a:pt x="20850" y="62433"/>
                      <a:pt x="20871" y="62432"/>
                    </a:cubicBezTo>
                    <a:lnTo>
                      <a:pt x="32878" y="62432"/>
                    </a:lnTo>
                    <a:lnTo>
                      <a:pt x="50305" y="62402"/>
                    </a:lnTo>
                    <a:lnTo>
                      <a:pt x="120073" y="62282"/>
                    </a:lnTo>
                    <a:lnTo>
                      <a:pt x="154927" y="62103"/>
                    </a:lnTo>
                    <a:lnTo>
                      <a:pt x="172354" y="62043"/>
                    </a:lnTo>
                    <a:lnTo>
                      <a:pt x="181068" y="62013"/>
                    </a:lnTo>
                    <a:lnTo>
                      <a:pt x="185440" y="62013"/>
                    </a:lnTo>
                    <a:cubicBezTo>
                      <a:pt x="185829" y="62013"/>
                      <a:pt x="186218" y="61893"/>
                      <a:pt x="186518" y="61654"/>
                    </a:cubicBezTo>
                    <a:cubicBezTo>
                      <a:pt x="186817" y="61384"/>
                      <a:pt x="187027" y="61055"/>
                      <a:pt x="187117" y="60665"/>
                    </a:cubicBezTo>
                    <a:lnTo>
                      <a:pt x="187805" y="58599"/>
                    </a:lnTo>
                    <a:lnTo>
                      <a:pt x="198645" y="25452"/>
                    </a:lnTo>
                    <a:lnTo>
                      <a:pt x="204064" y="8863"/>
                    </a:lnTo>
                    <a:lnTo>
                      <a:pt x="205412" y="4701"/>
                    </a:lnTo>
                    <a:lnTo>
                      <a:pt x="205741" y="3653"/>
                    </a:lnTo>
                    <a:cubicBezTo>
                      <a:pt x="205861" y="3324"/>
                      <a:pt x="205951" y="2965"/>
                      <a:pt x="206101" y="2635"/>
                    </a:cubicBezTo>
                    <a:cubicBezTo>
                      <a:pt x="206729" y="1288"/>
                      <a:pt x="207957" y="330"/>
                      <a:pt x="209394" y="90"/>
                    </a:cubicBezTo>
                    <a:cubicBezTo>
                      <a:pt x="209754" y="30"/>
                      <a:pt x="210113" y="0"/>
                      <a:pt x="210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6"/>
              <p:cNvSpPr/>
              <p:nvPr/>
            </p:nvSpPr>
            <p:spPr>
              <a:xfrm>
                <a:off x="236113" y="3899675"/>
                <a:ext cx="2098986" cy="728004"/>
              </a:xfrm>
              <a:custGeom>
                <a:rect b="b" l="l" r="r" t="t"/>
                <a:pathLst>
                  <a:path extrusionOk="0" h="74859" w="215834">
                    <a:moveTo>
                      <a:pt x="215833" y="0"/>
                    </a:moveTo>
                    <a:lnTo>
                      <a:pt x="215833" y="0"/>
                    </a:lnTo>
                    <a:cubicBezTo>
                      <a:pt x="215831" y="8"/>
                      <a:pt x="211160" y="18720"/>
                      <a:pt x="204185" y="46742"/>
                    </a:cubicBezTo>
                    <a:cubicBezTo>
                      <a:pt x="203317" y="50245"/>
                      <a:pt x="202418" y="53898"/>
                      <a:pt x="201460" y="57701"/>
                    </a:cubicBezTo>
                    <a:lnTo>
                      <a:pt x="200053" y="63450"/>
                    </a:lnTo>
                    <a:cubicBezTo>
                      <a:pt x="199933" y="63929"/>
                      <a:pt x="199813" y="64438"/>
                      <a:pt x="199664" y="64917"/>
                    </a:cubicBezTo>
                    <a:lnTo>
                      <a:pt x="199454" y="65636"/>
                    </a:lnTo>
                    <a:cubicBezTo>
                      <a:pt x="199364" y="65876"/>
                      <a:pt x="199274" y="66085"/>
                      <a:pt x="199185" y="66325"/>
                    </a:cubicBezTo>
                    <a:lnTo>
                      <a:pt x="199065" y="66684"/>
                    </a:lnTo>
                    <a:lnTo>
                      <a:pt x="198885" y="67013"/>
                    </a:lnTo>
                    <a:cubicBezTo>
                      <a:pt x="198765" y="67223"/>
                      <a:pt x="198676" y="67463"/>
                      <a:pt x="198556" y="67672"/>
                    </a:cubicBezTo>
                    <a:cubicBezTo>
                      <a:pt x="198316" y="68121"/>
                      <a:pt x="198047" y="68540"/>
                      <a:pt x="197747" y="68960"/>
                    </a:cubicBezTo>
                    <a:cubicBezTo>
                      <a:pt x="197448" y="69379"/>
                      <a:pt x="197118" y="69768"/>
                      <a:pt x="196789" y="70157"/>
                    </a:cubicBezTo>
                    <a:cubicBezTo>
                      <a:pt x="196430" y="70517"/>
                      <a:pt x="196070" y="70876"/>
                      <a:pt x="195651" y="71205"/>
                    </a:cubicBezTo>
                    <a:cubicBezTo>
                      <a:pt x="195262" y="71535"/>
                      <a:pt x="194873" y="71834"/>
                      <a:pt x="194424" y="72134"/>
                    </a:cubicBezTo>
                    <a:cubicBezTo>
                      <a:pt x="194214" y="72283"/>
                      <a:pt x="194004" y="72403"/>
                      <a:pt x="193765" y="72523"/>
                    </a:cubicBezTo>
                    <a:cubicBezTo>
                      <a:pt x="193555" y="72673"/>
                      <a:pt x="193316" y="72792"/>
                      <a:pt x="193076" y="72912"/>
                    </a:cubicBezTo>
                    <a:cubicBezTo>
                      <a:pt x="192627" y="73152"/>
                      <a:pt x="192148" y="73331"/>
                      <a:pt x="191639" y="73511"/>
                    </a:cubicBezTo>
                    <a:cubicBezTo>
                      <a:pt x="191399" y="73601"/>
                      <a:pt x="191160" y="73661"/>
                      <a:pt x="190890" y="73751"/>
                    </a:cubicBezTo>
                    <a:cubicBezTo>
                      <a:pt x="190770" y="73781"/>
                      <a:pt x="190651" y="73840"/>
                      <a:pt x="190531" y="73870"/>
                    </a:cubicBezTo>
                    <a:lnTo>
                      <a:pt x="190142" y="73930"/>
                    </a:lnTo>
                    <a:cubicBezTo>
                      <a:pt x="189902" y="73990"/>
                      <a:pt x="189633" y="74050"/>
                      <a:pt x="189363" y="74080"/>
                    </a:cubicBezTo>
                    <a:lnTo>
                      <a:pt x="188585" y="74170"/>
                    </a:lnTo>
                    <a:cubicBezTo>
                      <a:pt x="188345" y="74200"/>
                      <a:pt x="188076" y="74200"/>
                      <a:pt x="187806" y="74200"/>
                    </a:cubicBezTo>
                    <a:lnTo>
                      <a:pt x="186998" y="74200"/>
                    </a:lnTo>
                    <a:lnTo>
                      <a:pt x="173703" y="74110"/>
                    </a:lnTo>
                    <a:lnTo>
                      <a:pt x="117110" y="73631"/>
                    </a:lnTo>
                    <a:lnTo>
                      <a:pt x="60517" y="73242"/>
                    </a:lnTo>
                    <a:lnTo>
                      <a:pt x="34466" y="73122"/>
                    </a:lnTo>
                    <a:lnTo>
                      <a:pt x="22399" y="73062"/>
                    </a:lnTo>
                    <a:lnTo>
                      <a:pt x="16679" y="73032"/>
                    </a:lnTo>
                    <a:lnTo>
                      <a:pt x="14583" y="73032"/>
                    </a:lnTo>
                    <a:cubicBezTo>
                      <a:pt x="14344" y="73032"/>
                      <a:pt x="14134" y="73002"/>
                      <a:pt x="13895" y="72972"/>
                    </a:cubicBezTo>
                    <a:cubicBezTo>
                      <a:pt x="13026" y="72852"/>
                      <a:pt x="12188" y="72523"/>
                      <a:pt x="11469" y="72014"/>
                    </a:cubicBezTo>
                    <a:cubicBezTo>
                      <a:pt x="10781" y="71535"/>
                      <a:pt x="10212" y="70846"/>
                      <a:pt x="9822" y="70098"/>
                    </a:cubicBezTo>
                    <a:cubicBezTo>
                      <a:pt x="9613" y="69708"/>
                      <a:pt x="9463" y="69319"/>
                      <a:pt x="9373" y="68900"/>
                    </a:cubicBezTo>
                    <a:cubicBezTo>
                      <a:pt x="9283" y="68481"/>
                      <a:pt x="9194" y="68061"/>
                      <a:pt x="9104" y="67642"/>
                    </a:cubicBezTo>
                    <a:cubicBezTo>
                      <a:pt x="8714" y="65935"/>
                      <a:pt x="8355" y="64289"/>
                      <a:pt x="8026" y="62672"/>
                    </a:cubicBezTo>
                    <a:cubicBezTo>
                      <a:pt x="7337" y="59468"/>
                      <a:pt x="6648" y="56413"/>
                      <a:pt x="6050" y="53539"/>
                    </a:cubicBezTo>
                    <a:lnTo>
                      <a:pt x="2816" y="38687"/>
                    </a:lnTo>
                    <a:cubicBezTo>
                      <a:pt x="1019" y="30453"/>
                      <a:pt x="1" y="25752"/>
                      <a:pt x="1" y="25751"/>
                    </a:cubicBezTo>
                    <a:lnTo>
                      <a:pt x="1" y="25751"/>
                    </a:lnTo>
                    <a:cubicBezTo>
                      <a:pt x="1" y="25752"/>
                      <a:pt x="989" y="30453"/>
                      <a:pt x="2696" y="38717"/>
                    </a:cubicBezTo>
                    <a:cubicBezTo>
                      <a:pt x="3534" y="42849"/>
                      <a:pt x="4582" y="47850"/>
                      <a:pt x="5780" y="53599"/>
                    </a:cubicBezTo>
                    <a:cubicBezTo>
                      <a:pt x="6379" y="56473"/>
                      <a:pt x="7008" y="59557"/>
                      <a:pt x="7666" y="62761"/>
                    </a:cubicBezTo>
                    <a:cubicBezTo>
                      <a:pt x="7996" y="64378"/>
                      <a:pt x="8355" y="66025"/>
                      <a:pt x="8714" y="67732"/>
                    </a:cubicBezTo>
                    <a:cubicBezTo>
                      <a:pt x="8804" y="68151"/>
                      <a:pt x="8864" y="68570"/>
                      <a:pt x="8984" y="69020"/>
                    </a:cubicBezTo>
                    <a:cubicBezTo>
                      <a:pt x="9074" y="69439"/>
                      <a:pt x="9224" y="69888"/>
                      <a:pt x="9433" y="70307"/>
                    </a:cubicBezTo>
                    <a:cubicBezTo>
                      <a:pt x="9852" y="71116"/>
                      <a:pt x="10481" y="71834"/>
                      <a:pt x="11230" y="72403"/>
                    </a:cubicBezTo>
                    <a:cubicBezTo>
                      <a:pt x="12008" y="72942"/>
                      <a:pt x="12907" y="73301"/>
                      <a:pt x="13865" y="73451"/>
                    </a:cubicBezTo>
                    <a:cubicBezTo>
                      <a:pt x="14074" y="73481"/>
                      <a:pt x="14314" y="73481"/>
                      <a:pt x="14553" y="73511"/>
                    </a:cubicBezTo>
                    <a:lnTo>
                      <a:pt x="16649" y="73511"/>
                    </a:lnTo>
                    <a:lnTo>
                      <a:pt x="22399" y="73571"/>
                    </a:lnTo>
                    <a:lnTo>
                      <a:pt x="34466" y="73691"/>
                    </a:lnTo>
                    <a:lnTo>
                      <a:pt x="60517" y="73930"/>
                    </a:lnTo>
                    <a:lnTo>
                      <a:pt x="117110" y="74409"/>
                    </a:lnTo>
                    <a:lnTo>
                      <a:pt x="173703" y="74769"/>
                    </a:lnTo>
                    <a:lnTo>
                      <a:pt x="186998" y="74859"/>
                    </a:lnTo>
                    <a:lnTo>
                      <a:pt x="187836" y="74859"/>
                    </a:lnTo>
                    <a:cubicBezTo>
                      <a:pt x="188105" y="74829"/>
                      <a:pt x="188375" y="74829"/>
                      <a:pt x="188644" y="74799"/>
                    </a:cubicBezTo>
                    <a:lnTo>
                      <a:pt x="189483" y="74709"/>
                    </a:lnTo>
                    <a:cubicBezTo>
                      <a:pt x="189752" y="74679"/>
                      <a:pt x="190022" y="74589"/>
                      <a:pt x="190291" y="74529"/>
                    </a:cubicBezTo>
                    <a:lnTo>
                      <a:pt x="190681" y="74469"/>
                    </a:lnTo>
                    <a:cubicBezTo>
                      <a:pt x="190830" y="74409"/>
                      <a:pt x="190950" y="74379"/>
                      <a:pt x="191100" y="74349"/>
                    </a:cubicBezTo>
                    <a:cubicBezTo>
                      <a:pt x="191339" y="74260"/>
                      <a:pt x="191609" y="74200"/>
                      <a:pt x="191878" y="74110"/>
                    </a:cubicBezTo>
                    <a:cubicBezTo>
                      <a:pt x="192387" y="73900"/>
                      <a:pt x="192866" y="73691"/>
                      <a:pt x="193376" y="73451"/>
                    </a:cubicBezTo>
                    <a:cubicBezTo>
                      <a:pt x="193615" y="73331"/>
                      <a:pt x="193855" y="73212"/>
                      <a:pt x="194064" y="73062"/>
                    </a:cubicBezTo>
                    <a:cubicBezTo>
                      <a:pt x="194304" y="72942"/>
                      <a:pt x="194543" y="72792"/>
                      <a:pt x="194753" y="72643"/>
                    </a:cubicBezTo>
                    <a:cubicBezTo>
                      <a:pt x="195202" y="72343"/>
                      <a:pt x="195651" y="72014"/>
                      <a:pt x="196040" y="71685"/>
                    </a:cubicBezTo>
                    <a:cubicBezTo>
                      <a:pt x="196460" y="71325"/>
                      <a:pt x="196849" y="70936"/>
                      <a:pt x="197208" y="70547"/>
                    </a:cubicBezTo>
                    <a:cubicBezTo>
                      <a:pt x="197897" y="69768"/>
                      <a:pt x="198526" y="68900"/>
                      <a:pt x="199035" y="67972"/>
                    </a:cubicBezTo>
                    <a:cubicBezTo>
                      <a:pt x="199155" y="67732"/>
                      <a:pt x="199274" y="67492"/>
                      <a:pt x="199394" y="67283"/>
                    </a:cubicBezTo>
                    <a:lnTo>
                      <a:pt x="199544" y="66924"/>
                    </a:lnTo>
                    <a:lnTo>
                      <a:pt x="199694" y="66534"/>
                    </a:lnTo>
                    <a:cubicBezTo>
                      <a:pt x="199783" y="66295"/>
                      <a:pt x="199873" y="66055"/>
                      <a:pt x="199963" y="65786"/>
                    </a:cubicBezTo>
                    <a:lnTo>
                      <a:pt x="200173" y="65037"/>
                    </a:lnTo>
                    <a:cubicBezTo>
                      <a:pt x="200322" y="64558"/>
                      <a:pt x="200442" y="64079"/>
                      <a:pt x="200562" y="63570"/>
                    </a:cubicBezTo>
                    <a:cubicBezTo>
                      <a:pt x="201041" y="61624"/>
                      <a:pt x="201490" y="59707"/>
                      <a:pt x="201969" y="57791"/>
                    </a:cubicBezTo>
                    <a:cubicBezTo>
                      <a:pt x="202868" y="54018"/>
                      <a:pt x="203766" y="50365"/>
                      <a:pt x="204604" y="46832"/>
                    </a:cubicBezTo>
                    <a:lnTo>
                      <a:pt x="2158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6"/>
              <p:cNvSpPr/>
              <p:nvPr/>
            </p:nvSpPr>
            <p:spPr>
              <a:xfrm>
                <a:off x="407049" y="4358890"/>
                <a:ext cx="1651986" cy="130762"/>
              </a:xfrm>
              <a:custGeom>
                <a:rect b="b" l="l" r="r" t="t"/>
                <a:pathLst>
                  <a:path extrusionOk="0" h="13446" w="169870">
                    <a:moveTo>
                      <a:pt x="1228" y="1"/>
                    </a:moveTo>
                    <a:cubicBezTo>
                      <a:pt x="540" y="1"/>
                      <a:pt x="1" y="630"/>
                      <a:pt x="150" y="1318"/>
                    </a:cubicBezTo>
                    <a:lnTo>
                      <a:pt x="2606" y="12607"/>
                    </a:lnTo>
                    <a:cubicBezTo>
                      <a:pt x="2726" y="13086"/>
                      <a:pt x="3145" y="13445"/>
                      <a:pt x="3654" y="13445"/>
                    </a:cubicBezTo>
                    <a:lnTo>
                      <a:pt x="166306" y="13445"/>
                    </a:lnTo>
                    <a:cubicBezTo>
                      <a:pt x="166786" y="13445"/>
                      <a:pt x="167235" y="13116"/>
                      <a:pt x="167354" y="12637"/>
                    </a:cubicBezTo>
                    <a:lnTo>
                      <a:pt x="169690" y="4103"/>
                    </a:lnTo>
                    <a:cubicBezTo>
                      <a:pt x="169870" y="3414"/>
                      <a:pt x="169361" y="2756"/>
                      <a:pt x="168642" y="2726"/>
                    </a:cubicBezTo>
                    <a:lnTo>
                      <a:pt x="12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p:nvPr/>
            </p:nvSpPr>
            <p:spPr>
              <a:xfrm>
                <a:off x="407088" y="4359172"/>
                <a:ext cx="1651947" cy="43121"/>
              </a:xfrm>
              <a:custGeom>
                <a:rect b="b" l="l" r="r" t="t"/>
                <a:pathLst>
                  <a:path extrusionOk="0" h="4434" w="169866">
                    <a:moveTo>
                      <a:pt x="1179" y="1"/>
                    </a:moveTo>
                    <a:cubicBezTo>
                      <a:pt x="512" y="1"/>
                      <a:pt x="0" y="645"/>
                      <a:pt x="146" y="1289"/>
                    </a:cubicBezTo>
                    <a:lnTo>
                      <a:pt x="206" y="1559"/>
                    </a:lnTo>
                    <a:lnTo>
                      <a:pt x="169566" y="4433"/>
                    </a:lnTo>
                    <a:lnTo>
                      <a:pt x="169686" y="4074"/>
                    </a:lnTo>
                    <a:cubicBezTo>
                      <a:pt x="169866" y="3385"/>
                      <a:pt x="169357" y="2727"/>
                      <a:pt x="168638" y="2727"/>
                    </a:cubicBezTo>
                    <a:lnTo>
                      <a:pt x="1224" y="2"/>
                    </a:lnTo>
                    <a:cubicBezTo>
                      <a:pt x="1209" y="1"/>
                      <a:pt x="1194"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6"/>
              <p:cNvSpPr/>
              <p:nvPr/>
            </p:nvSpPr>
            <p:spPr>
              <a:xfrm>
                <a:off x="431225" y="4475376"/>
                <a:ext cx="1605102" cy="14276"/>
              </a:xfrm>
              <a:custGeom>
                <a:rect b="b" l="l" r="r" t="t"/>
                <a:pathLst>
                  <a:path extrusionOk="0" h="1468" w="165049">
                    <a:moveTo>
                      <a:pt x="0" y="0"/>
                    </a:moveTo>
                    <a:lnTo>
                      <a:pt x="120" y="629"/>
                    </a:lnTo>
                    <a:cubicBezTo>
                      <a:pt x="240" y="1108"/>
                      <a:pt x="659" y="1467"/>
                      <a:pt x="1168" y="1467"/>
                    </a:cubicBezTo>
                    <a:lnTo>
                      <a:pt x="163820" y="1467"/>
                    </a:lnTo>
                    <a:cubicBezTo>
                      <a:pt x="164300" y="1467"/>
                      <a:pt x="164749" y="1138"/>
                      <a:pt x="164868" y="659"/>
                    </a:cubicBezTo>
                    <a:lnTo>
                      <a:pt x="165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p:nvPr/>
            </p:nvSpPr>
            <p:spPr>
              <a:xfrm>
                <a:off x="1512441" y="4125353"/>
                <a:ext cx="383233" cy="256263"/>
              </a:xfrm>
              <a:custGeom>
                <a:rect b="b" l="l" r="r" t="t"/>
                <a:pathLst>
                  <a:path extrusionOk="0" h="26351" w="39407">
                    <a:moveTo>
                      <a:pt x="3834" y="0"/>
                    </a:moveTo>
                    <a:cubicBezTo>
                      <a:pt x="1708" y="0"/>
                      <a:pt x="1" y="1707"/>
                      <a:pt x="1" y="3833"/>
                    </a:cubicBezTo>
                    <a:lnTo>
                      <a:pt x="1" y="22518"/>
                    </a:lnTo>
                    <a:cubicBezTo>
                      <a:pt x="1" y="24644"/>
                      <a:pt x="1708" y="26350"/>
                      <a:pt x="3834" y="26350"/>
                    </a:cubicBezTo>
                    <a:lnTo>
                      <a:pt x="35574" y="26350"/>
                    </a:lnTo>
                    <a:cubicBezTo>
                      <a:pt x="37700" y="26350"/>
                      <a:pt x="39406" y="24644"/>
                      <a:pt x="39406" y="22518"/>
                    </a:cubicBezTo>
                    <a:lnTo>
                      <a:pt x="39406" y="3833"/>
                    </a:lnTo>
                    <a:cubicBezTo>
                      <a:pt x="39406" y="1707"/>
                      <a:pt x="37700" y="0"/>
                      <a:pt x="35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6"/>
              <p:cNvSpPr/>
              <p:nvPr/>
            </p:nvSpPr>
            <p:spPr>
              <a:xfrm>
                <a:off x="1724437" y="4033481"/>
                <a:ext cx="426908" cy="344391"/>
              </a:xfrm>
              <a:custGeom>
                <a:rect b="b" l="l" r="r" t="t"/>
                <a:pathLst>
                  <a:path extrusionOk="0" h="35413" w="43898">
                    <a:moveTo>
                      <a:pt x="13007" y="0"/>
                    </a:moveTo>
                    <a:cubicBezTo>
                      <a:pt x="9134" y="0"/>
                      <a:pt x="5602" y="2589"/>
                      <a:pt x="4552" y="6513"/>
                    </a:cubicBezTo>
                    <a:lnTo>
                      <a:pt x="1288" y="18670"/>
                    </a:lnTo>
                    <a:cubicBezTo>
                      <a:pt x="1" y="23371"/>
                      <a:pt x="2785" y="28192"/>
                      <a:pt x="7487" y="29449"/>
                    </a:cubicBezTo>
                    <a:lnTo>
                      <a:pt x="28567" y="35109"/>
                    </a:lnTo>
                    <a:cubicBezTo>
                      <a:pt x="29340" y="35314"/>
                      <a:pt x="30115" y="35413"/>
                      <a:pt x="30876" y="35413"/>
                    </a:cubicBezTo>
                    <a:cubicBezTo>
                      <a:pt x="34770" y="35413"/>
                      <a:pt x="38294" y="32838"/>
                      <a:pt x="39346" y="28880"/>
                    </a:cubicBezTo>
                    <a:lnTo>
                      <a:pt x="42610" y="16753"/>
                    </a:lnTo>
                    <a:cubicBezTo>
                      <a:pt x="43898" y="12052"/>
                      <a:pt x="41113" y="7231"/>
                      <a:pt x="36412" y="5974"/>
                    </a:cubicBezTo>
                    <a:lnTo>
                      <a:pt x="15332" y="315"/>
                    </a:lnTo>
                    <a:cubicBezTo>
                      <a:pt x="14555" y="102"/>
                      <a:pt x="13774" y="0"/>
                      <a:pt x="130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p:nvPr/>
            </p:nvSpPr>
            <p:spPr>
              <a:xfrm>
                <a:off x="421316" y="4164662"/>
                <a:ext cx="291215" cy="194821"/>
              </a:xfrm>
              <a:custGeom>
                <a:rect b="b" l="l" r="r" t="t"/>
                <a:pathLst>
                  <a:path extrusionOk="0" h="20033" w="29945">
                    <a:moveTo>
                      <a:pt x="1588" y="1"/>
                    </a:moveTo>
                    <a:cubicBezTo>
                      <a:pt x="720" y="1"/>
                      <a:pt x="1" y="719"/>
                      <a:pt x="1" y="1618"/>
                    </a:cubicBezTo>
                    <a:lnTo>
                      <a:pt x="1" y="18416"/>
                    </a:lnTo>
                    <a:cubicBezTo>
                      <a:pt x="1" y="19314"/>
                      <a:pt x="720" y="20033"/>
                      <a:pt x="1588" y="20033"/>
                    </a:cubicBezTo>
                    <a:lnTo>
                      <a:pt x="28327" y="20033"/>
                    </a:lnTo>
                    <a:cubicBezTo>
                      <a:pt x="29226" y="20033"/>
                      <a:pt x="29944" y="19314"/>
                      <a:pt x="29944" y="18416"/>
                    </a:cubicBezTo>
                    <a:lnTo>
                      <a:pt x="29944" y="1618"/>
                    </a:lnTo>
                    <a:cubicBezTo>
                      <a:pt x="29944" y="719"/>
                      <a:pt x="29226" y="1"/>
                      <a:pt x="28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6"/>
              <p:cNvSpPr/>
              <p:nvPr/>
            </p:nvSpPr>
            <p:spPr>
              <a:xfrm>
                <a:off x="1527009" y="4133795"/>
                <a:ext cx="110077" cy="86202"/>
              </a:xfrm>
              <a:custGeom>
                <a:rect b="b" l="l" r="r" t="t"/>
                <a:pathLst>
                  <a:path extrusionOk="0" h="8864" w="11319">
                    <a:moveTo>
                      <a:pt x="1434" y="1130"/>
                    </a:moveTo>
                    <a:cubicBezTo>
                      <a:pt x="1436" y="1130"/>
                      <a:pt x="1437" y="1133"/>
                      <a:pt x="1437" y="1138"/>
                    </a:cubicBezTo>
                    <a:cubicBezTo>
                      <a:pt x="1437" y="1138"/>
                      <a:pt x="1437" y="1157"/>
                      <a:pt x="1394" y="1179"/>
                    </a:cubicBezTo>
                    <a:lnTo>
                      <a:pt x="1394" y="1179"/>
                    </a:lnTo>
                    <a:cubicBezTo>
                      <a:pt x="1412" y="1156"/>
                      <a:pt x="1428" y="1130"/>
                      <a:pt x="1434" y="1130"/>
                    </a:cubicBezTo>
                    <a:close/>
                    <a:moveTo>
                      <a:pt x="3773" y="1"/>
                    </a:moveTo>
                    <a:cubicBezTo>
                      <a:pt x="3204" y="1"/>
                      <a:pt x="2605" y="31"/>
                      <a:pt x="2036" y="60"/>
                    </a:cubicBezTo>
                    <a:lnTo>
                      <a:pt x="1557" y="90"/>
                    </a:lnTo>
                    <a:lnTo>
                      <a:pt x="1048" y="90"/>
                    </a:lnTo>
                    <a:cubicBezTo>
                      <a:pt x="868" y="150"/>
                      <a:pt x="719" y="270"/>
                      <a:pt x="599" y="420"/>
                    </a:cubicBezTo>
                    <a:cubicBezTo>
                      <a:pt x="539" y="510"/>
                      <a:pt x="479" y="599"/>
                      <a:pt x="419" y="689"/>
                    </a:cubicBezTo>
                    <a:cubicBezTo>
                      <a:pt x="389" y="779"/>
                      <a:pt x="329" y="869"/>
                      <a:pt x="329" y="959"/>
                    </a:cubicBezTo>
                    <a:cubicBezTo>
                      <a:pt x="300" y="1049"/>
                      <a:pt x="270" y="1109"/>
                      <a:pt x="240" y="1198"/>
                    </a:cubicBezTo>
                    <a:cubicBezTo>
                      <a:pt x="120" y="1767"/>
                      <a:pt x="30" y="2366"/>
                      <a:pt x="30" y="2965"/>
                    </a:cubicBezTo>
                    <a:cubicBezTo>
                      <a:pt x="0" y="3504"/>
                      <a:pt x="0" y="4043"/>
                      <a:pt x="30" y="4552"/>
                    </a:cubicBezTo>
                    <a:cubicBezTo>
                      <a:pt x="30" y="5061"/>
                      <a:pt x="60" y="5540"/>
                      <a:pt x="90" y="5959"/>
                    </a:cubicBezTo>
                    <a:cubicBezTo>
                      <a:pt x="180" y="6828"/>
                      <a:pt x="270" y="7546"/>
                      <a:pt x="329" y="8055"/>
                    </a:cubicBezTo>
                    <a:cubicBezTo>
                      <a:pt x="419" y="8564"/>
                      <a:pt x="479" y="8864"/>
                      <a:pt x="479" y="8864"/>
                    </a:cubicBezTo>
                    <a:cubicBezTo>
                      <a:pt x="479" y="8864"/>
                      <a:pt x="509" y="8594"/>
                      <a:pt x="539" y="8085"/>
                    </a:cubicBezTo>
                    <a:cubicBezTo>
                      <a:pt x="599" y="7576"/>
                      <a:pt x="659" y="6858"/>
                      <a:pt x="719" y="5989"/>
                    </a:cubicBezTo>
                    <a:cubicBezTo>
                      <a:pt x="809" y="5121"/>
                      <a:pt x="868" y="4103"/>
                      <a:pt x="988" y="3055"/>
                    </a:cubicBezTo>
                    <a:cubicBezTo>
                      <a:pt x="1048" y="2546"/>
                      <a:pt x="1138" y="2007"/>
                      <a:pt x="1288" y="1498"/>
                    </a:cubicBezTo>
                    <a:cubicBezTo>
                      <a:pt x="1288" y="1438"/>
                      <a:pt x="1318" y="1408"/>
                      <a:pt x="1318" y="1348"/>
                    </a:cubicBezTo>
                    <a:cubicBezTo>
                      <a:pt x="1348" y="1288"/>
                      <a:pt x="1378" y="1258"/>
                      <a:pt x="1378" y="1198"/>
                    </a:cubicBezTo>
                    <a:lnTo>
                      <a:pt x="1467" y="1198"/>
                    </a:lnTo>
                    <a:cubicBezTo>
                      <a:pt x="1497" y="1183"/>
                      <a:pt x="1535" y="1176"/>
                      <a:pt x="1572" y="1176"/>
                    </a:cubicBezTo>
                    <a:cubicBezTo>
                      <a:pt x="1610" y="1176"/>
                      <a:pt x="1647" y="1183"/>
                      <a:pt x="1677" y="1198"/>
                    </a:cubicBezTo>
                    <a:lnTo>
                      <a:pt x="2066" y="1168"/>
                    </a:lnTo>
                    <a:lnTo>
                      <a:pt x="3803" y="1109"/>
                    </a:lnTo>
                    <a:cubicBezTo>
                      <a:pt x="4372" y="1079"/>
                      <a:pt x="4911" y="1049"/>
                      <a:pt x="5450" y="1019"/>
                    </a:cubicBezTo>
                    <a:cubicBezTo>
                      <a:pt x="6558" y="959"/>
                      <a:pt x="7546" y="899"/>
                      <a:pt x="8414" y="809"/>
                    </a:cubicBezTo>
                    <a:cubicBezTo>
                      <a:pt x="9283" y="749"/>
                      <a:pt x="10031" y="659"/>
                      <a:pt x="10540" y="599"/>
                    </a:cubicBezTo>
                    <a:cubicBezTo>
                      <a:pt x="11019" y="540"/>
                      <a:pt x="11319" y="480"/>
                      <a:pt x="11319" y="480"/>
                    </a:cubicBezTo>
                    <a:cubicBezTo>
                      <a:pt x="11319" y="480"/>
                      <a:pt x="11019" y="450"/>
                      <a:pt x="10510" y="360"/>
                    </a:cubicBezTo>
                    <a:cubicBezTo>
                      <a:pt x="10031" y="300"/>
                      <a:pt x="9283" y="240"/>
                      <a:pt x="8414" y="180"/>
                    </a:cubicBezTo>
                    <a:cubicBezTo>
                      <a:pt x="7995" y="150"/>
                      <a:pt x="7516" y="120"/>
                      <a:pt x="7007" y="90"/>
                    </a:cubicBezTo>
                    <a:cubicBezTo>
                      <a:pt x="6528" y="60"/>
                      <a:pt x="5989" y="60"/>
                      <a:pt x="5450" y="31"/>
                    </a:cubicBezTo>
                    <a:cubicBezTo>
                      <a:pt x="4881" y="1"/>
                      <a:pt x="4342" y="1"/>
                      <a:pt x="3773" y="1"/>
                    </a:cubicBezTo>
                    <a:close/>
                  </a:path>
                </a:pathLst>
              </a:custGeom>
              <a:solidFill>
                <a:srgbClr val="90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p:nvPr/>
            </p:nvSpPr>
            <p:spPr>
              <a:xfrm>
                <a:off x="439667" y="4175145"/>
                <a:ext cx="117653" cy="38453"/>
              </a:xfrm>
              <a:custGeom>
                <a:rect b="b" l="l" r="r" t="t"/>
                <a:pathLst>
                  <a:path extrusionOk="0" h="3954" w="12098">
                    <a:moveTo>
                      <a:pt x="3384" y="1"/>
                    </a:moveTo>
                    <a:cubicBezTo>
                      <a:pt x="2935" y="1"/>
                      <a:pt x="2486" y="31"/>
                      <a:pt x="2066" y="31"/>
                    </a:cubicBezTo>
                    <a:cubicBezTo>
                      <a:pt x="1587" y="60"/>
                      <a:pt x="1108" y="240"/>
                      <a:pt x="719" y="540"/>
                    </a:cubicBezTo>
                    <a:cubicBezTo>
                      <a:pt x="420" y="809"/>
                      <a:pt x="180" y="1198"/>
                      <a:pt x="90" y="1588"/>
                    </a:cubicBezTo>
                    <a:cubicBezTo>
                      <a:pt x="0" y="1917"/>
                      <a:pt x="0" y="2246"/>
                      <a:pt x="30" y="2576"/>
                    </a:cubicBezTo>
                    <a:lnTo>
                      <a:pt x="30" y="3324"/>
                    </a:lnTo>
                    <a:cubicBezTo>
                      <a:pt x="30" y="3714"/>
                      <a:pt x="30" y="3953"/>
                      <a:pt x="30" y="3953"/>
                    </a:cubicBezTo>
                    <a:cubicBezTo>
                      <a:pt x="30" y="3953"/>
                      <a:pt x="90" y="3743"/>
                      <a:pt x="180" y="3324"/>
                    </a:cubicBezTo>
                    <a:lnTo>
                      <a:pt x="300" y="2606"/>
                    </a:lnTo>
                    <a:cubicBezTo>
                      <a:pt x="330" y="2306"/>
                      <a:pt x="390" y="2007"/>
                      <a:pt x="479" y="1737"/>
                    </a:cubicBezTo>
                    <a:cubicBezTo>
                      <a:pt x="599" y="1438"/>
                      <a:pt x="809" y="1168"/>
                      <a:pt x="1078" y="989"/>
                    </a:cubicBezTo>
                    <a:cubicBezTo>
                      <a:pt x="1378" y="779"/>
                      <a:pt x="1707" y="689"/>
                      <a:pt x="2066" y="689"/>
                    </a:cubicBezTo>
                    <a:cubicBezTo>
                      <a:pt x="2486" y="719"/>
                      <a:pt x="2935" y="719"/>
                      <a:pt x="3384" y="719"/>
                    </a:cubicBezTo>
                    <a:lnTo>
                      <a:pt x="6109" y="719"/>
                    </a:lnTo>
                    <a:cubicBezTo>
                      <a:pt x="6588" y="719"/>
                      <a:pt x="7007" y="689"/>
                      <a:pt x="7456" y="689"/>
                    </a:cubicBezTo>
                    <a:cubicBezTo>
                      <a:pt x="8295" y="689"/>
                      <a:pt x="9103" y="629"/>
                      <a:pt x="9792" y="599"/>
                    </a:cubicBezTo>
                    <a:cubicBezTo>
                      <a:pt x="11169" y="510"/>
                      <a:pt x="12098" y="360"/>
                      <a:pt x="12098" y="360"/>
                    </a:cubicBezTo>
                    <a:cubicBezTo>
                      <a:pt x="12098" y="360"/>
                      <a:pt x="11169" y="240"/>
                      <a:pt x="9792" y="150"/>
                    </a:cubicBezTo>
                    <a:cubicBezTo>
                      <a:pt x="9103" y="120"/>
                      <a:pt x="8325" y="60"/>
                      <a:pt x="7456" y="31"/>
                    </a:cubicBezTo>
                    <a:cubicBezTo>
                      <a:pt x="7007" y="31"/>
                      <a:pt x="6588" y="1"/>
                      <a:pt x="61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6"/>
              <p:cNvSpPr/>
              <p:nvPr/>
            </p:nvSpPr>
            <p:spPr>
              <a:xfrm>
                <a:off x="1792580" y="4056928"/>
                <a:ext cx="177929" cy="77751"/>
              </a:xfrm>
              <a:custGeom>
                <a:rect b="b" l="l" r="r" t="t"/>
                <a:pathLst>
                  <a:path extrusionOk="0" h="7995" w="18296">
                    <a:moveTo>
                      <a:pt x="8167" y="1"/>
                    </a:moveTo>
                    <a:cubicBezTo>
                      <a:pt x="7930" y="1"/>
                      <a:pt x="7693" y="11"/>
                      <a:pt x="7456" y="30"/>
                    </a:cubicBezTo>
                    <a:cubicBezTo>
                      <a:pt x="5959" y="149"/>
                      <a:pt x="4522" y="718"/>
                      <a:pt x="3354" y="1646"/>
                    </a:cubicBezTo>
                    <a:cubicBezTo>
                      <a:pt x="2815" y="2036"/>
                      <a:pt x="2336" y="2545"/>
                      <a:pt x="1917" y="3084"/>
                    </a:cubicBezTo>
                    <a:cubicBezTo>
                      <a:pt x="1737" y="3323"/>
                      <a:pt x="1558" y="3593"/>
                      <a:pt x="1408" y="3832"/>
                    </a:cubicBezTo>
                    <a:cubicBezTo>
                      <a:pt x="1288" y="4132"/>
                      <a:pt x="1138" y="4371"/>
                      <a:pt x="1049" y="4641"/>
                    </a:cubicBezTo>
                    <a:cubicBezTo>
                      <a:pt x="929" y="4880"/>
                      <a:pt x="839" y="5090"/>
                      <a:pt x="779" y="5359"/>
                    </a:cubicBezTo>
                    <a:lnTo>
                      <a:pt x="569" y="5988"/>
                    </a:lnTo>
                    <a:cubicBezTo>
                      <a:pt x="420" y="6407"/>
                      <a:pt x="330" y="6767"/>
                      <a:pt x="240" y="7066"/>
                    </a:cubicBezTo>
                    <a:cubicBezTo>
                      <a:pt x="90" y="7635"/>
                      <a:pt x="0" y="7994"/>
                      <a:pt x="0" y="7994"/>
                    </a:cubicBezTo>
                    <a:cubicBezTo>
                      <a:pt x="0" y="7994"/>
                      <a:pt x="210" y="7695"/>
                      <a:pt x="480" y="7126"/>
                    </a:cubicBezTo>
                    <a:cubicBezTo>
                      <a:pt x="629" y="6857"/>
                      <a:pt x="839" y="6557"/>
                      <a:pt x="1049" y="6168"/>
                    </a:cubicBezTo>
                    <a:lnTo>
                      <a:pt x="1378" y="5599"/>
                    </a:lnTo>
                    <a:lnTo>
                      <a:pt x="1767" y="4970"/>
                    </a:lnTo>
                    <a:cubicBezTo>
                      <a:pt x="1887" y="4731"/>
                      <a:pt x="2037" y="4551"/>
                      <a:pt x="2216" y="4371"/>
                    </a:cubicBezTo>
                    <a:cubicBezTo>
                      <a:pt x="2366" y="4162"/>
                      <a:pt x="2546" y="3952"/>
                      <a:pt x="2755" y="3742"/>
                    </a:cubicBezTo>
                    <a:cubicBezTo>
                      <a:pt x="3145" y="3353"/>
                      <a:pt x="3594" y="2964"/>
                      <a:pt x="4073" y="2665"/>
                    </a:cubicBezTo>
                    <a:cubicBezTo>
                      <a:pt x="4612" y="2335"/>
                      <a:pt x="5151" y="2066"/>
                      <a:pt x="5720" y="1856"/>
                    </a:cubicBezTo>
                    <a:cubicBezTo>
                      <a:pt x="6319" y="1676"/>
                      <a:pt x="6917" y="1557"/>
                      <a:pt x="7546" y="1497"/>
                    </a:cubicBezTo>
                    <a:cubicBezTo>
                      <a:pt x="7769" y="1476"/>
                      <a:pt x="7992" y="1466"/>
                      <a:pt x="8215" y="1466"/>
                    </a:cubicBezTo>
                    <a:cubicBezTo>
                      <a:pt x="8621" y="1466"/>
                      <a:pt x="9027" y="1499"/>
                      <a:pt x="9433" y="1557"/>
                    </a:cubicBezTo>
                    <a:lnTo>
                      <a:pt x="9882" y="1646"/>
                    </a:lnTo>
                    <a:cubicBezTo>
                      <a:pt x="10032" y="1676"/>
                      <a:pt x="10211" y="1706"/>
                      <a:pt x="10361" y="1736"/>
                    </a:cubicBezTo>
                    <a:lnTo>
                      <a:pt x="11319" y="1976"/>
                    </a:lnTo>
                    <a:cubicBezTo>
                      <a:pt x="12607" y="2245"/>
                      <a:pt x="13804" y="2455"/>
                      <a:pt x="14822" y="2635"/>
                    </a:cubicBezTo>
                    <a:cubicBezTo>
                      <a:pt x="15871" y="2844"/>
                      <a:pt x="16739" y="2934"/>
                      <a:pt x="17338" y="3024"/>
                    </a:cubicBezTo>
                    <a:cubicBezTo>
                      <a:pt x="17937" y="3084"/>
                      <a:pt x="18296" y="3114"/>
                      <a:pt x="18296" y="3114"/>
                    </a:cubicBezTo>
                    <a:cubicBezTo>
                      <a:pt x="18296" y="3114"/>
                      <a:pt x="17967" y="2994"/>
                      <a:pt x="17398" y="2754"/>
                    </a:cubicBezTo>
                    <a:cubicBezTo>
                      <a:pt x="16859" y="2515"/>
                      <a:pt x="16020" y="2185"/>
                      <a:pt x="15062" y="1826"/>
                    </a:cubicBezTo>
                    <a:cubicBezTo>
                      <a:pt x="14074" y="1497"/>
                      <a:pt x="12936" y="1078"/>
                      <a:pt x="11678" y="718"/>
                    </a:cubicBezTo>
                    <a:lnTo>
                      <a:pt x="10720" y="419"/>
                    </a:lnTo>
                    <a:cubicBezTo>
                      <a:pt x="10571" y="389"/>
                      <a:pt x="10421" y="329"/>
                      <a:pt x="10241" y="299"/>
                    </a:cubicBezTo>
                    <a:lnTo>
                      <a:pt x="9702" y="149"/>
                    </a:lnTo>
                    <a:cubicBezTo>
                      <a:pt x="9191" y="47"/>
                      <a:pt x="8679" y="1"/>
                      <a:pt x="8167" y="1"/>
                    </a:cubicBezTo>
                    <a:close/>
                  </a:path>
                </a:pathLst>
              </a:custGeom>
              <a:solidFill>
                <a:srgbClr val="B92F2F">
                  <a:alpha val="37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grpSp>
        <p:nvGrpSpPr>
          <p:cNvPr id="935" name="Google Shape;935;p57"/>
          <p:cNvGrpSpPr/>
          <p:nvPr/>
        </p:nvGrpSpPr>
        <p:grpSpPr>
          <a:xfrm>
            <a:off x="1176300" y="1587375"/>
            <a:ext cx="6788925" cy="548700"/>
            <a:chOff x="1176300" y="1587375"/>
            <a:chExt cx="6788925" cy="548700"/>
          </a:xfrm>
        </p:grpSpPr>
        <p:sp>
          <p:nvSpPr>
            <p:cNvPr id="936" name="Google Shape;936;p57"/>
            <p:cNvSpPr/>
            <p:nvPr/>
          </p:nvSpPr>
          <p:spPr>
            <a:xfrm rot="-5400000">
              <a:off x="1729200" y="1034475"/>
              <a:ext cx="548700" cy="16545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7" name="Google Shape;937;p57"/>
            <p:cNvSpPr/>
            <p:nvPr/>
          </p:nvSpPr>
          <p:spPr>
            <a:xfrm rot="5400000">
              <a:off x="4296475" y="1034475"/>
              <a:ext cx="548700" cy="16545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8" name="Google Shape;938;p57"/>
            <p:cNvSpPr/>
            <p:nvPr/>
          </p:nvSpPr>
          <p:spPr>
            <a:xfrm rot="-5400000">
              <a:off x="6863625" y="1034475"/>
              <a:ext cx="548700" cy="16545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39" name="Google Shape;939;p5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 ANALYSIS</a:t>
            </a:r>
            <a:endParaRPr/>
          </a:p>
        </p:txBody>
      </p:sp>
      <p:graphicFrame>
        <p:nvGraphicFramePr>
          <p:cNvPr id="940" name="Google Shape;940;p57"/>
          <p:cNvGraphicFramePr/>
          <p:nvPr/>
        </p:nvGraphicFramePr>
        <p:xfrm>
          <a:off x="720025" y="1469330"/>
          <a:ext cx="3000000" cy="3000000"/>
        </p:xfrm>
        <a:graphic>
          <a:graphicData uri="http://schemas.openxmlformats.org/drawingml/2006/table">
            <a:tbl>
              <a:tblPr>
                <a:noFill/>
                <a:tableStyleId>{557EE880-B7E7-4E0E-88B3-635E2D2DE82E}</a:tableStyleId>
              </a:tblPr>
              <a:tblGrid>
                <a:gridCol w="2567200"/>
                <a:gridCol w="2567200"/>
                <a:gridCol w="2567200"/>
              </a:tblGrid>
              <a:tr h="784800">
                <a:tc>
                  <a:txBody>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COMPETITOR</a:t>
                      </a:r>
                      <a:endParaRPr sz="2600">
                        <a:solidFill>
                          <a:schemeClr val="lt1"/>
                        </a:solidFill>
                        <a:latin typeface="Bebas Neue"/>
                        <a:ea typeface="Bebas Neue"/>
                        <a:cs typeface="Bebas Neue"/>
                        <a:sym typeface="Bebas Ne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STRENGTHS</a:t>
                      </a:r>
                      <a:endParaRPr sz="2600">
                        <a:solidFill>
                          <a:schemeClr val="lt1"/>
                        </a:solidFill>
                        <a:latin typeface="Bebas Neue"/>
                        <a:ea typeface="Bebas Neue"/>
                        <a:cs typeface="Bebas Neue"/>
                        <a:sym typeface="Bebas Ne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WEAKNESSES</a:t>
                      </a:r>
                      <a:endParaRPr sz="2600">
                        <a:solidFill>
                          <a:schemeClr val="lt1"/>
                        </a:solidFill>
                        <a:latin typeface="Bebas Neue"/>
                        <a:ea typeface="Bebas Neue"/>
                        <a:cs typeface="Bebas Neue"/>
                        <a:sym typeface="Bebas Ne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784800">
                <a:tc>
                  <a:txBody>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Jupiter</a:t>
                      </a:r>
                      <a:endParaRPr sz="2600">
                        <a:solidFill>
                          <a:schemeClr val="lt1"/>
                        </a:solidFill>
                        <a:latin typeface="Bebas Neue"/>
                        <a:ea typeface="Bebas Neue"/>
                        <a:cs typeface="Bebas Neue"/>
                        <a:sym typeface="Bebas Ne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Here you can list your</a:t>
                      </a:r>
                      <a:endParaRPr sz="1600">
                        <a:solidFill>
                          <a:schemeClr val="lt1"/>
                        </a:solidFill>
                        <a:latin typeface="Lato"/>
                        <a:ea typeface="Lato"/>
                        <a:cs typeface="Lato"/>
                        <a:sym typeface="Lato"/>
                      </a:endParaRPr>
                    </a:p>
                    <a:p>
                      <a:pPr indent="0" lvl="0" marL="0" rtl="0" algn="ctr">
                        <a:spcBef>
                          <a:spcPts val="0"/>
                        </a:spcBef>
                        <a:spcAft>
                          <a:spcPts val="0"/>
                        </a:spcAft>
                        <a:buNone/>
                      </a:pPr>
                      <a:r>
                        <a:rPr lang="en" sz="1600">
                          <a:solidFill>
                            <a:schemeClr val="lt1"/>
                          </a:solidFill>
                          <a:latin typeface="Lato"/>
                          <a:ea typeface="Lato"/>
                          <a:cs typeface="Lato"/>
                          <a:sym typeface="Lato"/>
                        </a:rPr>
                        <a:t>competitor’s strengths</a:t>
                      </a:r>
                      <a:endParaRPr sz="1600">
                        <a:solidFill>
                          <a:schemeClr val="lt1"/>
                        </a:solidFill>
                        <a:latin typeface="Lato"/>
                        <a:ea typeface="Lato"/>
                        <a:cs typeface="Lato"/>
                        <a:sym typeface="Lato"/>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Here you can list your</a:t>
                      </a:r>
                      <a:endParaRPr sz="1600">
                        <a:solidFill>
                          <a:schemeClr val="lt1"/>
                        </a:solidFill>
                        <a:latin typeface="Lato"/>
                        <a:ea typeface="Lato"/>
                        <a:cs typeface="Lato"/>
                        <a:sym typeface="Lato"/>
                      </a:endParaRPr>
                    </a:p>
                    <a:p>
                      <a:pPr indent="0" lvl="0" marL="0" rtl="0" algn="ctr">
                        <a:spcBef>
                          <a:spcPts val="0"/>
                        </a:spcBef>
                        <a:spcAft>
                          <a:spcPts val="0"/>
                        </a:spcAft>
                        <a:buNone/>
                      </a:pPr>
                      <a:r>
                        <a:rPr lang="en" sz="1600">
                          <a:solidFill>
                            <a:schemeClr val="lt1"/>
                          </a:solidFill>
                          <a:latin typeface="Lato"/>
                          <a:ea typeface="Lato"/>
                          <a:cs typeface="Lato"/>
                          <a:sym typeface="Lato"/>
                        </a:rPr>
                        <a:t>competitor’s weaknesses</a:t>
                      </a:r>
                      <a:endParaRPr sz="1600">
                        <a:solidFill>
                          <a:schemeClr val="lt1"/>
                        </a:solidFill>
                        <a:latin typeface="Lato"/>
                        <a:ea typeface="Lato"/>
                        <a:cs typeface="Lato"/>
                        <a:sym typeface="Lato"/>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r>
              <a:tr h="784800">
                <a:tc>
                  <a:txBody>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Saturn</a:t>
                      </a:r>
                      <a:endParaRPr sz="2600">
                        <a:solidFill>
                          <a:schemeClr val="lt1"/>
                        </a:solidFill>
                        <a:latin typeface="Bebas Neue"/>
                        <a:ea typeface="Bebas Neue"/>
                        <a:cs typeface="Bebas Neue"/>
                        <a:sym typeface="Bebas Ne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Here you can list your</a:t>
                      </a:r>
                      <a:endParaRPr sz="1600">
                        <a:solidFill>
                          <a:schemeClr val="lt1"/>
                        </a:solidFill>
                        <a:latin typeface="Lato"/>
                        <a:ea typeface="Lato"/>
                        <a:cs typeface="Lato"/>
                        <a:sym typeface="Lato"/>
                      </a:endParaRPr>
                    </a:p>
                    <a:p>
                      <a:pPr indent="0" lvl="0" marL="0" rtl="0" algn="ctr">
                        <a:spcBef>
                          <a:spcPts val="0"/>
                        </a:spcBef>
                        <a:spcAft>
                          <a:spcPts val="0"/>
                        </a:spcAft>
                        <a:buNone/>
                      </a:pPr>
                      <a:r>
                        <a:rPr lang="en" sz="1600">
                          <a:solidFill>
                            <a:schemeClr val="lt1"/>
                          </a:solidFill>
                          <a:latin typeface="Lato"/>
                          <a:ea typeface="Lato"/>
                          <a:cs typeface="Lato"/>
                          <a:sym typeface="Lato"/>
                        </a:rPr>
                        <a:t>competitor’s strengths</a:t>
                      </a:r>
                      <a:endParaRPr sz="1600">
                        <a:solidFill>
                          <a:schemeClr val="lt1"/>
                        </a:solidFill>
                        <a:latin typeface="Lato"/>
                        <a:ea typeface="Lato"/>
                        <a:cs typeface="Lato"/>
                        <a:sym typeface="Lato"/>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Here you can list your</a:t>
                      </a:r>
                      <a:endParaRPr sz="1600">
                        <a:solidFill>
                          <a:schemeClr val="lt1"/>
                        </a:solidFill>
                        <a:latin typeface="Lato"/>
                        <a:ea typeface="Lato"/>
                        <a:cs typeface="Lato"/>
                        <a:sym typeface="Lato"/>
                      </a:endParaRPr>
                    </a:p>
                    <a:p>
                      <a:pPr indent="0" lvl="0" marL="0" rtl="0" algn="ctr">
                        <a:spcBef>
                          <a:spcPts val="0"/>
                        </a:spcBef>
                        <a:spcAft>
                          <a:spcPts val="0"/>
                        </a:spcAft>
                        <a:buNone/>
                      </a:pPr>
                      <a:r>
                        <a:rPr lang="en" sz="1600">
                          <a:solidFill>
                            <a:schemeClr val="lt1"/>
                          </a:solidFill>
                          <a:latin typeface="Lato"/>
                          <a:ea typeface="Lato"/>
                          <a:cs typeface="Lato"/>
                          <a:sym typeface="Lato"/>
                        </a:rPr>
                        <a:t>competitor’s weaknesses</a:t>
                      </a:r>
                      <a:endParaRPr sz="1600">
                        <a:solidFill>
                          <a:schemeClr val="lt1"/>
                        </a:solidFill>
                        <a:latin typeface="Lato"/>
                        <a:ea typeface="Lato"/>
                        <a:cs typeface="Lato"/>
                        <a:sym typeface="Lato"/>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784800">
                <a:tc>
                  <a:txBody>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Neptune</a:t>
                      </a:r>
                      <a:endParaRPr sz="2600">
                        <a:solidFill>
                          <a:schemeClr val="lt1"/>
                        </a:solidFill>
                        <a:latin typeface="Bebas Neue"/>
                        <a:ea typeface="Bebas Neue"/>
                        <a:cs typeface="Bebas Neue"/>
                        <a:sym typeface="Bebas Ne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Here you can list your</a:t>
                      </a:r>
                      <a:endParaRPr sz="1600">
                        <a:solidFill>
                          <a:schemeClr val="lt1"/>
                        </a:solidFill>
                        <a:latin typeface="Lato"/>
                        <a:ea typeface="Lato"/>
                        <a:cs typeface="Lato"/>
                        <a:sym typeface="Lato"/>
                      </a:endParaRPr>
                    </a:p>
                    <a:p>
                      <a:pPr indent="0" lvl="0" marL="0" rtl="0" algn="ctr">
                        <a:spcBef>
                          <a:spcPts val="0"/>
                        </a:spcBef>
                        <a:spcAft>
                          <a:spcPts val="0"/>
                        </a:spcAft>
                        <a:buNone/>
                      </a:pPr>
                      <a:r>
                        <a:rPr lang="en" sz="1600">
                          <a:solidFill>
                            <a:schemeClr val="lt1"/>
                          </a:solidFill>
                          <a:latin typeface="Lato"/>
                          <a:ea typeface="Lato"/>
                          <a:cs typeface="Lato"/>
                          <a:sym typeface="Lato"/>
                        </a:rPr>
                        <a:t>competitor’s strengths</a:t>
                      </a:r>
                      <a:endParaRPr sz="1600">
                        <a:solidFill>
                          <a:schemeClr val="lt1"/>
                        </a:solidFill>
                        <a:latin typeface="Lato"/>
                        <a:ea typeface="Lato"/>
                        <a:cs typeface="Lato"/>
                        <a:sym typeface="Lato"/>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Here you can list your</a:t>
                      </a:r>
                      <a:endParaRPr sz="1600">
                        <a:solidFill>
                          <a:schemeClr val="lt1"/>
                        </a:solidFill>
                        <a:latin typeface="Lato"/>
                        <a:ea typeface="Lato"/>
                        <a:cs typeface="Lato"/>
                        <a:sym typeface="Lato"/>
                      </a:endParaRPr>
                    </a:p>
                    <a:p>
                      <a:pPr indent="0" lvl="0" marL="0" rtl="0" algn="ctr">
                        <a:spcBef>
                          <a:spcPts val="0"/>
                        </a:spcBef>
                        <a:spcAft>
                          <a:spcPts val="0"/>
                        </a:spcAft>
                        <a:buNone/>
                      </a:pPr>
                      <a:r>
                        <a:rPr lang="en" sz="1600">
                          <a:solidFill>
                            <a:schemeClr val="lt1"/>
                          </a:solidFill>
                          <a:latin typeface="Lato"/>
                          <a:ea typeface="Lato"/>
                          <a:cs typeface="Lato"/>
                          <a:sym typeface="Lato"/>
                        </a:rPr>
                        <a:t>competitor’s weaknesses</a:t>
                      </a:r>
                      <a:endParaRPr sz="1600">
                        <a:solidFill>
                          <a:schemeClr val="lt1"/>
                        </a:solidFill>
                        <a:latin typeface="Lato"/>
                        <a:ea typeface="Lato"/>
                        <a:cs typeface="Lato"/>
                        <a:sym typeface="Lato"/>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8"/>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SEGMENTATION</a:t>
            </a:r>
            <a:endParaRPr/>
          </a:p>
        </p:txBody>
      </p:sp>
      <p:sp>
        <p:nvSpPr>
          <p:cNvPr id="946" name="Google Shape;946;p58"/>
          <p:cNvSpPr/>
          <p:nvPr/>
        </p:nvSpPr>
        <p:spPr>
          <a:xfrm flipH="1" rot="5400000">
            <a:off x="7107388" y="1284530"/>
            <a:ext cx="468000" cy="1544700"/>
          </a:xfrm>
          <a:prstGeom prst="trapezoid">
            <a:avLst>
              <a:gd fmla="val 182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7" name="Google Shape;947;p58"/>
          <p:cNvSpPr/>
          <p:nvPr/>
        </p:nvSpPr>
        <p:spPr>
          <a:xfrm flipH="1" rot="5400000">
            <a:off x="4979856" y="3099066"/>
            <a:ext cx="468000" cy="1544700"/>
          </a:xfrm>
          <a:prstGeom prst="trapezoid">
            <a:avLst>
              <a:gd fmla="val 182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8" name="Google Shape;948;p58"/>
          <p:cNvSpPr txBox="1"/>
          <p:nvPr>
            <p:ph idx="4294967295" type="subTitle"/>
          </p:nvPr>
        </p:nvSpPr>
        <p:spPr>
          <a:xfrm>
            <a:off x="6515338" y="1871179"/>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SATELLITE</a:t>
            </a:r>
            <a:endParaRPr sz="2600">
              <a:latin typeface="Bebas Neue"/>
              <a:ea typeface="Bebas Neue"/>
              <a:cs typeface="Bebas Neue"/>
              <a:sym typeface="Bebas Neue"/>
            </a:endParaRPr>
          </a:p>
        </p:txBody>
      </p:sp>
      <p:sp>
        <p:nvSpPr>
          <p:cNvPr id="949" name="Google Shape;949;p58"/>
          <p:cNvSpPr txBox="1"/>
          <p:nvPr>
            <p:ph idx="4294967295" type="subTitle"/>
          </p:nvPr>
        </p:nvSpPr>
        <p:spPr>
          <a:xfrm>
            <a:off x="6515338" y="2346046"/>
            <a:ext cx="16521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950" name="Google Shape;950;p58"/>
          <p:cNvSpPr txBox="1"/>
          <p:nvPr>
            <p:ph idx="4294967295" type="title"/>
          </p:nvPr>
        </p:nvSpPr>
        <p:spPr>
          <a:xfrm>
            <a:off x="6515338" y="1279634"/>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20</a:t>
            </a:r>
            <a:r>
              <a:rPr lang="en" sz="4000"/>
              <a:t>%</a:t>
            </a:r>
            <a:endParaRPr sz="4000"/>
          </a:p>
        </p:txBody>
      </p:sp>
      <p:sp>
        <p:nvSpPr>
          <p:cNvPr id="951" name="Google Shape;951;p58"/>
          <p:cNvSpPr txBox="1"/>
          <p:nvPr>
            <p:ph idx="4294967295" type="subTitle"/>
          </p:nvPr>
        </p:nvSpPr>
        <p:spPr>
          <a:xfrm flipH="1">
            <a:off x="4387806" y="3685709"/>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INTERNET</a:t>
            </a:r>
            <a:endParaRPr sz="2600">
              <a:latin typeface="Bebas Neue"/>
              <a:ea typeface="Bebas Neue"/>
              <a:cs typeface="Bebas Neue"/>
              <a:sym typeface="Bebas Neue"/>
            </a:endParaRPr>
          </a:p>
        </p:txBody>
      </p:sp>
      <p:sp>
        <p:nvSpPr>
          <p:cNvPr id="952" name="Google Shape;952;p58"/>
          <p:cNvSpPr txBox="1"/>
          <p:nvPr>
            <p:ph idx="4294967295" type="subTitle"/>
          </p:nvPr>
        </p:nvSpPr>
        <p:spPr>
          <a:xfrm flipH="1">
            <a:off x="4387806" y="4160577"/>
            <a:ext cx="16521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953" name="Google Shape;953;p58"/>
          <p:cNvSpPr txBox="1"/>
          <p:nvPr>
            <p:ph idx="4294967295" type="title"/>
          </p:nvPr>
        </p:nvSpPr>
        <p:spPr>
          <a:xfrm flipH="1">
            <a:off x="4387806" y="3094164"/>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30</a:t>
            </a:r>
            <a:r>
              <a:rPr lang="en" sz="4000"/>
              <a:t>%</a:t>
            </a:r>
            <a:endParaRPr sz="4000"/>
          </a:p>
        </p:txBody>
      </p:sp>
      <p:sp>
        <p:nvSpPr>
          <p:cNvPr id="954" name="Google Shape;954;p58"/>
          <p:cNvSpPr/>
          <p:nvPr/>
        </p:nvSpPr>
        <p:spPr>
          <a:xfrm rot="-5400000">
            <a:off x="4979856" y="1284530"/>
            <a:ext cx="468000" cy="1544700"/>
          </a:xfrm>
          <a:prstGeom prst="trapezoid">
            <a:avLst>
              <a:gd fmla="val 182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5" name="Google Shape;955;p58"/>
          <p:cNvSpPr/>
          <p:nvPr/>
        </p:nvSpPr>
        <p:spPr>
          <a:xfrm rot="-5400000">
            <a:off x="7107388" y="3099066"/>
            <a:ext cx="468000" cy="1544700"/>
          </a:xfrm>
          <a:prstGeom prst="trapezoid">
            <a:avLst>
              <a:gd fmla="val 182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6" name="Google Shape;956;p58"/>
          <p:cNvSpPr txBox="1"/>
          <p:nvPr>
            <p:ph idx="4294967295" type="subTitle"/>
          </p:nvPr>
        </p:nvSpPr>
        <p:spPr>
          <a:xfrm>
            <a:off x="4387806" y="1871179"/>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CABLE</a:t>
            </a:r>
            <a:endParaRPr sz="2600">
              <a:latin typeface="Bebas Neue"/>
              <a:ea typeface="Bebas Neue"/>
              <a:cs typeface="Bebas Neue"/>
              <a:sym typeface="Bebas Neue"/>
            </a:endParaRPr>
          </a:p>
        </p:txBody>
      </p:sp>
      <p:sp>
        <p:nvSpPr>
          <p:cNvPr id="957" name="Google Shape;957;p58"/>
          <p:cNvSpPr txBox="1"/>
          <p:nvPr>
            <p:ph idx="4294967295" type="subTitle"/>
          </p:nvPr>
        </p:nvSpPr>
        <p:spPr>
          <a:xfrm>
            <a:off x="4387806" y="2346046"/>
            <a:ext cx="16521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a gas giant planet</a:t>
            </a:r>
            <a:endParaRPr/>
          </a:p>
        </p:txBody>
      </p:sp>
      <p:sp>
        <p:nvSpPr>
          <p:cNvPr id="958" name="Google Shape;958;p58"/>
          <p:cNvSpPr txBox="1"/>
          <p:nvPr>
            <p:ph idx="4294967295" type="title"/>
          </p:nvPr>
        </p:nvSpPr>
        <p:spPr>
          <a:xfrm>
            <a:off x="4387806" y="1279634"/>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3</a:t>
            </a:r>
            <a:r>
              <a:rPr lang="en" sz="4000"/>
              <a:t>5%</a:t>
            </a:r>
            <a:endParaRPr sz="4000"/>
          </a:p>
        </p:txBody>
      </p:sp>
      <p:sp>
        <p:nvSpPr>
          <p:cNvPr id="959" name="Google Shape;959;p58"/>
          <p:cNvSpPr txBox="1"/>
          <p:nvPr>
            <p:ph idx="4294967295" type="subTitle"/>
          </p:nvPr>
        </p:nvSpPr>
        <p:spPr>
          <a:xfrm flipH="1">
            <a:off x="6515338" y="3685709"/>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OTHERS</a:t>
            </a:r>
            <a:endParaRPr sz="2600">
              <a:latin typeface="Bebas Neue"/>
              <a:ea typeface="Bebas Neue"/>
              <a:cs typeface="Bebas Neue"/>
              <a:sym typeface="Bebas Neue"/>
            </a:endParaRPr>
          </a:p>
        </p:txBody>
      </p:sp>
      <p:sp>
        <p:nvSpPr>
          <p:cNvPr id="960" name="Google Shape;960;p58"/>
          <p:cNvSpPr txBox="1"/>
          <p:nvPr>
            <p:ph idx="4294967295" type="subTitle"/>
          </p:nvPr>
        </p:nvSpPr>
        <p:spPr>
          <a:xfrm flipH="1">
            <a:off x="6515338" y="4160577"/>
            <a:ext cx="16521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a:t>
            </a:r>
            <a:endParaRPr/>
          </a:p>
        </p:txBody>
      </p:sp>
      <p:sp>
        <p:nvSpPr>
          <p:cNvPr id="961" name="Google Shape;961;p58"/>
          <p:cNvSpPr txBox="1"/>
          <p:nvPr>
            <p:ph idx="4294967295" type="title"/>
          </p:nvPr>
        </p:nvSpPr>
        <p:spPr>
          <a:xfrm flipH="1">
            <a:off x="6515338" y="3094164"/>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15</a:t>
            </a:r>
            <a:r>
              <a:rPr lang="en" sz="4000"/>
              <a:t>%</a:t>
            </a:r>
            <a:endParaRPr sz="4000"/>
          </a:p>
        </p:txBody>
      </p:sp>
      <p:sp>
        <p:nvSpPr>
          <p:cNvPr id="962" name="Google Shape;962;p58"/>
          <p:cNvSpPr txBox="1"/>
          <p:nvPr/>
        </p:nvSpPr>
        <p:spPr>
          <a:xfrm>
            <a:off x="1166319" y="4076625"/>
            <a:ext cx="2632500" cy="5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Follow the link in the graph to modify its data and then paste the new one here. </a:t>
            </a:r>
            <a:r>
              <a:rPr b="1" lang="en" sz="1200">
                <a:solidFill>
                  <a:schemeClr val="lt1"/>
                </a:solidFill>
                <a:latin typeface="Lato"/>
                <a:ea typeface="Lato"/>
                <a:cs typeface="Lato"/>
                <a:sym typeface="Lato"/>
              </a:rPr>
              <a:t>For more info, click </a:t>
            </a:r>
            <a:r>
              <a:rPr b="1" lang="en" sz="1200">
                <a:solidFill>
                  <a:schemeClr val="lt1"/>
                </a:solidFill>
                <a:uFill>
                  <a:noFill/>
                </a:uFill>
                <a:latin typeface="Lato"/>
                <a:ea typeface="Lato"/>
                <a:cs typeface="Lato"/>
                <a:sym typeface="Lato"/>
                <a:hlinkClick r:id="rId3">
                  <a:extLst>
                    <a:ext uri="{A12FA001-AC4F-418D-AE19-62706E023703}">
                      <ahyp:hlinkClr val="tx"/>
                    </a:ext>
                  </a:extLst>
                </a:hlinkClick>
              </a:rPr>
              <a:t>here</a:t>
            </a:r>
            <a:endParaRPr b="1" sz="1200">
              <a:solidFill>
                <a:schemeClr val="lt1"/>
              </a:solidFill>
              <a:latin typeface="Lato"/>
              <a:ea typeface="Lato"/>
              <a:cs typeface="Lato"/>
              <a:sym typeface="Lato"/>
            </a:endParaRPr>
          </a:p>
        </p:txBody>
      </p:sp>
      <p:pic>
        <p:nvPicPr>
          <p:cNvPr id="963" name="Google Shape;963;p58">
            <a:hlinkClick r:id="rId4"/>
          </p:cNvPr>
          <p:cNvPicPr preferRelativeResize="0"/>
          <p:nvPr/>
        </p:nvPicPr>
        <p:blipFill>
          <a:blip r:embed="rId5">
            <a:alphaModFix/>
          </a:blip>
          <a:stretch>
            <a:fillRect/>
          </a:stretch>
        </p:blipFill>
        <p:spPr>
          <a:xfrm>
            <a:off x="946475" y="1176500"/>
            <a:ext cx="3072174" cy="28352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p:nvPr/>
        </p:nvSpPr>
        <p:spPr>
          <a:xfrm rot="-5400000">
            <a:off x="1506934" y="951004"/>
            <a:ext cx="676200" cy="1669500"/>
          </a:xfrm>
          <a:prstGeom prst="trapezoid">
            <a:avLst>
              <a:gd fmla="val 854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rot="5400000">
            <a:off x="1505809" y="2118921"/>
            <a:ext cx="676200" cy="1669500"/>
          </a:xfrm>
          <a:prstGeom prst="trapezoid">
            <a:avLst>
              <a:gd fmla="val 854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txBox="1"/>
          <p:nvPr>
            <p:ph type="title"/>
          </p:nvPr>
        </p:nvSpPr>
        <p:spPr>
          <a:xfrm>
            <a:off x="1009150" y="363975"/>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covid-19 increased Netflix streaming habits</a:t>
            </a:r>
            <a:endParaRPr/>
          </a:p>
        </p:txBody>
      </p:sp>
      <p:sp>
        <p:nvSpPr>
          <p:cNvPr id="331" name="Google Shape;331;p32"/>
          <p:cNvSpPr txBox="1"/>
          <p:nvPr>
            <p:ph idx="4294967295" type="subTitle"/>
          </p:nvPr>
        </p:nvSpPr>
        <p:spPr>
          <a:xfrm>
            <a:off x="2679832" y="1447391"/>
            <a:ext cx="2354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latin typeface="Bebas Neue"/>
                <a:ea typeface="Bebas Neue"/>
                <a:cs typeface="Bebas Neue"/>
                <a:sym typeface="Bebas Neue"/>
              </a:rPr>
              <a:t>New Subscribers</a:t>
            </a:r>
            <a:endParaRPr sz="2600">
              <a:latin typeface="Bebas Neue"/>
              <a:ea typeface="Bebas Neue"/>
              <a:cs typeface="Bebas Neue"/>
              <a:sym typeface="Bebas Neue"/>
            </a:endParaRPr>
          </a:p>
        </p:txBody>
      </p:sp>
      <p:sp>
        <p:nvSpPr>
          <p:cNvPr id="332" name="Google Shape;332;p32"/>
          <p:cNvSpPr txBox="1"/>
          <p:nvPr>
            <p:ph idx="4294967295" type="subTitle"/>
          </p:nvPr>
        </p:nvSpPr>
        <p:spPr>
          <a:xfrm>
            <a:off x="2679832" y="1756542"/>
            <a:ext cx="23541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2020</a:t>
            </a:r>
            <a:endParaRPr sz="1600"/>
          </a:p>
        </p:txBody>
      </p:sp>
      <p:sp>
        <p:nvSpPr>
          <p:cNvPr id="333" name="Google Shape;333;p32"/>
          <p:cNvSpPr txBox="1"/>
          <p:nvPr>
            <p:ph idx="4294967295" type="title"/>
          </p:nvPr>
        </p:nvSpPr>
        <p:spPr>
          <a:xfrm>
            <a:off x="1010275" y="1512075"/>
            <a:ext cx="1669500" cy="527400"/>
          </a:xfrm>
          <a:prstGeom prst="rect">
            <a:avLst/>
          </a:prstGeom>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000"/>
              <a:t>36.57 M</a:t>
            </a:r>
            <a:endParaRPr sz="4000"/>
          </a:p>
        </p:txBody>
      </p:sp>
      <p:sp>
        <p:nvSpPr>
          <p:cNvPr id="334" name="Google Shape;334;p32"/>
          <p:cNvSpPr txBox="1"/>
          <p:nvPr>
            <p:ph idx="4294967295" type="subTitle"/>
          </p:nvPr>
        </p:nvSpPr>
        <p:spPr>
          <a:xfrm>
            <a:off x="2678699" y="2615313"/>
            <a:ext cx="276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latin typeface="Bebas Neue"/>
                <a:ea typeface="Bebas Neue"/>
                <a:cs typeface="Bebas Neue"/>
                <a:sym typeface="Bebas Neue"/>
              </a:rPr>
              <a:t>Increase in Daily Usage</a:t>
            </a:r>
            <a:endParaRPr sz="2600">
              <a:latin typeface="Bebas Neue"/>
              <a:ea typeface="Bebas Neue"/>
              <a:cs typeface="Bebas Neue"/>
              <a:sym typeface="Bebas Neue"/>
            </a:endParaRPr>
          </a:p>
        </p:txBody>
      </p:sp>
      <p:sp>
        <p:nvSpPr>
          <p:cNvPr id="335" name="Google Shape;335;p32"/>
          <p:cNvSpPr txBox="1"/>
          <p:nvPr>
            <p:ph idx="4294967295" type="subTitle"/>
          </p:nvPr>
        </p:nvSpPr>
        <p:spPr>
          <a:xfrm>
            <a:off x="2678699" y="2924463"/>
            <a:ext cx="26325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 the average subscriber</a:t>
            </a:r>
            <a:endParaRPr sz="1600"/>
          </a:p>
        </p:txBody>
      </p:sp>
      <p:sp>
        <p:nvSpPr>
          <p:cNvPr id="336" name="Google Shape;336;p32"/>
          <p:cNvSpPr txBox="1"/>
          <p:nvPr>
            <p:ph idx="4294967295" type="title"/>
          </p:nvPr>
        </p:nvSpPr>
        <p:spPr>
          <a:xfrm>
            <a:off x="1206709" y="2680003"/>
            <a:ext cx="1274400" cy="527400"/>
          </a:xfrm>
          <a:prstGeom prst="rect">
            <a:avLst/>
          </a:prstGeom>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000"/>
              <a:t>60%</a:t>
            </a:r>
            <a:endParaRPr sz="4000"/>
          </a:p>
        </p:txBody>
      </p:sp>
      <p:sp>
        <p:nvSpPr>
          <p:cNvPr id="337" name="Google Shape;337;p32"/>
          <p:cNvSpPr/>
          <p:nvPr/>
        </p:nvSpPr>
        <p:spPr>
          <a:xfrm rot="-5400000">
            <a:off x="1506934" y="3287117"/>
            <a:ext cx="676200" cy="1669500"/>
          </a:xfrm>
          <a:prstGeom prst="trapezoid">
            <a:avLst>
              <a:gd fmla="val 854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txBox="1"/>
          <p:nvPr>
            <p:ph idx="4294967295" type="subTitle"/>
          </p:nvPr>
        </p:nvSpPr>
        <p:spPr>
          <a:xfrm>
            <a:off x="2679825" y="3783500"/>
            <a:ext cx="276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latin typeface="Bebas Neue"/>
                <a:ea typeface="Bebas Neue"/>
                <a:cs typeface="Bebas Neue"/>
                <a:sym typeface="Bebas Neue"/>
              </a:rPr>
              <a:t>Increase in stock price</a:t>
            </a:r>
            <a:endParaRPr sz="2600">
              <a:latin typeface="Bebas Neue"/>
              <a:ea typeface="Bebas Neue"/>
              <a:cs typeface="Bebas Neue"/>
              <a:sym typeface="Bebas Neue"/>
            </a:endParaRPr>
          </a:p>
        </p:txBody>
      </p:sp>
      <p:sp>
        <p:nvSpPr>
          <p:cNvPr id="339" name="Google Shape;339;p32"/>
          <p:cNvSpPr txBox="1"/>
          <p:nvPr>
            <p:ph idx="4294967295" type="subTitle"/>
          </p:nvPr>
        </p:nvSpPr>
        <p:spPr>
          <a:xfrm>
            <a:off x="2679824" y="4092650"/>
            <a:ext cx="26325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during the 2020 lockdown</a:t>
            </a:r>
            <a:endParaRPr sz="1600"/>
          </a:p>
        </p:txBody>
      </p:sp>
      <p:sp>
        <p:nvSpPr>
          <p:cNvPr id="340" name="Google Shape;340;p32"/>
          <p:cNvSpPr txBox="1"/>
          <p:nvPr>
            <p:ph idx="4294967295" type="title"/>
          </p:nvPr>
        </p:nvSpPr>
        <p:spPr>
          <a:xfrm>
            <a:off x="1010275" y="3848188"/>
            <a:ext cx="1669500" cy="527400"/>
          </a:xfrm>
          <a:prstGeom prst="rect">
            <a:avLst/>
          </a:prstGeom>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000"/>
              <a:t>80.9%</a:t>
            </a:r>
            <a:endParaRPr sz="4000"/>
          </a:p>
        </p:txBody>
      </p:sp>
      <p:grpSp>
        <p:nvGrpSpPr>
          <p:cNvPr id="341" name="Google Shape;341;p32"/>
          <p:cNvGrpSpPr/>
          <p:nvPr/>
        </p:nvGrpSpPr>
        <p:grpSpPr>
          <a:xfrm>
            <a:off x="293135" y="1511145"/>
            <a:ext cx="552265" cy="549212"/>
            <a:chOff x="-5971525" y="3273750"/>
            <a:chExt cx="292250" cy="290650"/>
          </a:xfrm>
        </p:grpSpPr>
        <p:sp>
          <p:nvSpPr>
            <p:cNvPr id="342" name="Google Shape;342;p3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32"/>
          <p:cNvGrpSpPr/>
          <p:nvPr/>
        </p:nvGrpSpPr>
        <p:grpSpPr>
          <a:xfrm>
            <a:off x="293130" y="2680007"/>
            <a:ext cx="552268" cy="527406"/>
            <a:chOff x="3271200" y="1435075"/>
            <a:chExt cx="481825" cy="481825"/>
          </a:xfrm>
        </p:grpSpPr>
        <p:sp>
          <p:nvSpPr>
            <p:cNvPr id="345" name="Google Shape;345;p3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6" name="Google Shape;346;p3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47" name="Google Shape;347;p32"/>
          <p:cNvSpPr/>
          <p:nvPr/>
        </p:nvSpPr>
        <p:spPr>
          <a:xfrm>
            <a:off x="293121" y="3860499"/>
            <a:ext cx="552283" cy="522740"/>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pic>
        <p:nvPicPr>
          <p:cNvPr id="348" name="Google Shape;348;p32" title="Chart"/>
          <p:cNvPicPr preferRelativeResize="0"/>
          <p:nvPr/>
        </p:nvPicPr>
        <p:blipFill rotWithShape="1">
          <a:blip r:embed="rId3">
            <a:alphaModFix/>
          </a:blip>
          <a:srcRect b="4230" l="2356" r="2223" t="4009"/>
          <a:stretch/>
        </p:blipFill>
        <p:spPr>
          <a:xfrm>
            <a:off x="5637793" y="1772175"/>
            <a:ext cx="3278400" cy="1949400"/>
          </a:xfrm>
          <a:prstGeom prst="flowChartInternalStorag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59"/>
          <p:cNvSpPr/>
          <p:nvPr/>
        </p:nvSpPr>
        <p:spPr>
          <a:xfrm rot="5400000">
            <a:off x="1646681" y="1110601"/>
            <a:ext cx="468000" cy="1992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9"/>
          <p:cNvSpPr/>
          <p:nvPr/>
        </p:nvSpPr>
        <p:spPr>
          <a:xfrm rot="-5400000">
            <a:off x="4338000" y="1110601"/>
            <a:ext cx="468000" cy="1992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9"/>
          <p:cNvSpPr/>
          <p:nvPr/>
        </p:nvSpPr>
        <p:spPr>
          <a:xfrm rot="5400000">
            <a:off x="7029325" y="1110601"/>
            <a:ext cx="468000" cy="1992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p:nvPr/>
        </p:nvSpPr>
        <p:spPr>
          <a:xfrm rot="-5400000">
            <a:off x="7029322" y="2850245"/>
            <a:ext cx="468000" cy="1992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9"/>
          <p:cNvSpPr/>
          <p:nvPr/>
        </p:nvSpPr>
        <p:spPr>
          <a:xfrm rot="5400000">
            <a:off x="4338000" y="2850245"/>
            <a:ext cx="468000" cy="1992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p:nvPr/>
        </p:nvSpPr>
        <p:spPr>
          <a:xfrm rot="-5400000">
            <a:off x="1646678" y="2850245"/>
            <a:ext cx="468000" cy="1992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9"/>
          <p:cNvSpPr txBox="1"/>
          <p:nvPr>
            <p:ph idx="2" type="subTitle"/>
          </p:nvPr>
        </p:nvSpPr>
        <p:spPr>
          <a:xfrm>
            <a:off x="845225" y="4032095"/>
            <a:ext cx="20709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composed mostly of hydrogen</a:t>
            </a:r>
            <a:endParaRPr/>
          </a:p>
        </p:txBody>
      </p:sp>
      <p:sp>
        <p:nvSpPr>
          <p:cNvPr id="975" name="Google Shape;975;p59"/>
          <p:cNvSpPr txBox="1"/>
          <p:nvPr>
            <p:ph idx="7" type="subTitle"/>
          </p:nvPr>
        </p:nvSpPr>
        <p:spPr>
          <a:xfrm>
            <a:off x="845231" y="1921051"/>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76" name="Google Shape;976;p59"/>
          <p:cNvSpPr txBox="1"/>
          <p:nvPr>
            <p:ph idx="3" type="subTitle"/>
          </p:nvPr>
        </p:nvSpPr>
        <p:spPr>
          <a:xfrm>
            <a:off x="3536550" y="3660691"/>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77" name="Google Shape;977;p59"/>
          <p:cNvSpPr txBox="1"/>
          <p:nvPr>
            <p:ph idx="4" type="subTitle"/>
          </p:nvPr>
        </p:nvSpPr>
        <p:spPr>
          <a:xfrm>
            <a:off x="3536550" y="4032095"/>
            <a:ext cx="20709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78" name="Google Shape;978;p59"/>
          <p:cNvSpPr txBox="1"/>
          <p:nvPr>
            <p:ph idx="5" type="subTitle"/>
          </p:nvPr>
        </p:nvSpPr>
        <p:spPr>
          <a:xfrm>
            <a:off x="6227875" y="3660691"/>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79" name="Google Shape;979;p59"/>
          <p:cNvSpPr txBox="1"/>
          <p:nvPr>
            <p:ph idx="6" type="subTitle"/>
          </p:nvPr>
        </p:nvSpPr>
        <p:spPr>
          <a:xfrm>
            <a:off x="6227875" y="4032095"/>
            <a:ext cx="20709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980" name="Google Shape;980;p59"/>
          <p:cNvSpPr txBox="1"/>
          <p:nvPr>
            <p:ph idx="1" type="subTitle"/>
          </p:nvPr>
        </p:nvSpPr>
        <p:spPr>
          <a:xfrm>
            <a:off x="845225" y="3660691"/>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981" name="Google Shape;981;p59"/>
          <p:cNvSpPr txBox="1"/>
          <p:nvPr>
            <p:ph idx="9" type="subTitle"/>
          </p:nvPr>
        </p:nvSpPr>
        <p:spPr>
          <a:xfrm>
            <a:off x="3536550" y="1921051"/>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82" name="Google Shape;982;p59"/>
          <p:cNvSpPr txBox="1"/>
          <p:nvPr>
            <p:ph idx="14" type="subTitle"/>
          </p:nvPr>
        </p:nvSpPr>
        <p:spPr>
          <a:xfrm>
            <a:off x="6227875" y="1921051"/>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83" name="Google Shape;983;p59"/>
          <p:cNvSpPr txBox="1"/>
          <p:nvPr>
            <p:ph idx="8" type="subTitle"/>
          </p:nvPr>
        </p:nvSpPr>
        <p:spPr>
          <a:xfrm>
            <a:off x="845231" y="2292453"/>
            <a:ext cx="20709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a:t>
            </a:r>
            <a:r>
              <a:rPr lang="en"/>
              <a:t>s the closest planet to the Sun</a:t>
            </a:r>
            <a:endParaRPr/>
          </a:p>
        </p:txBody>
      </p:sp>
      <p:sp>
        <p:nvSpPr>
          <p:cNvPr id="984" name="Google Shape;984;p59"/>
          <p:cNvSpPr txBox="1"/>
          <p:nvPr>
            <p:ph idx="13" type="subTitle"/>
          </p:nvPr>
        </p:nvSpPr>
        <p:spPr>
          <a:xfrm>
            <a:off x="3536550" y="2292453"/>
            <a:ext cx="20709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85" name="Google Shape;985;p59"/>
          <p:cNvSpPr txBox="1"/>
          <p:nvPr>
            <p:ph idx="15" type="subTitle"/>
          </p:nvPr>
        </p:nvSpPr>
        <p:spPr>
          <a:xfrm>
            <a:off x="6227875" y="2292453"/>
            <a:ext cx="20709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986" name="Google Shape;986;p5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STRATEGY</a:t>
            </a:r>
            <a:endParaRPr/>
          </a:p>
        </p:txBody>
      </p:sp>
      <p:grpSp>
        <p:nvGrpSpPr>
          <p:cNvPr id="987" name="Google Shape;987;p59"/>
          <p:cNvGrpSpPr/>
          <p:nvPr/>
        </p:nvGrpSpPr>
        <p:grpSpPr>
          <a:xfrm>
            <a:off x="1661253" y="3124381"/>
            <a:ext cx="438840" cy="376458"/>
            <a:chOff x="-3037625" y="3254850"/>
            <a:chExt cx="299325" cy="256775"/>
          </a:xfrm>
        </p:grpSpPr>
        <p:sp>
          <p:nvSpPr>
            <p:cNvPr id="988" name="Google Shape;988;p5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59"/>
          <p:cNvGrpSpPr/>
          <p:nvPr/>
        </p:nvGrpSpPr>
        <p:grpSpPr>
          <a:xfrm>
            <a:off x="1665293" y="1326880"/>
            <a:ext cx="430777" cy="430740"/>
            <a:chOff x="-4478975" y="3251700"/>
            <a:chExt cx="293825" cy="293800"/>
          </a:xfrm>
        </p:grpSpPr>
        <p:sp>
          <p:nvSpPr>
            <p:cNvPr id="993" name="Google Shape;993;p5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59"/>
          <p:cNvGrpSpPr/>
          <p:nvPr/>
        </p:nvGrpSpPr>
        <p:grpSpPr>
          <a:xfrm>
            <a:off x="7100476" y="3072994"/>
            <a:ext cx="325694" cy="427845"/>
            <a:chOff x="-4082800" y="3612425"/>
            <a:chExt cx="222150" cy="291825"/>
          </a:xfrm>
        </p:grpSpPr>
        <p:sp>
          <p:nvSpPr>
            <p:cNvPr id="997" name="Google Shape;997;p5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59"/>
          <p:cNvGrpSpPr/>
          <p:nvPr/>
        </p:nvGrpSpPr>
        <p:grpSpPr>
          <a:xfrm>
            <a:off x="4357764" y="2968461"/>
            <a:ext cx="428468" cy="532378"/>
            <a:chOff x="-2310650" y="3525775"/>
            <a:chExt cx="292250" cy="363125"/>
          </a:xfrm>
        </p:grpSpPr>
        <p:sp>
          <p:nvSpPr>
            <p:cNvPr id="1001" name="Google Shape;1001;p5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59"/>
          <p:cNvGrpSpPr/>
          <p:nvPr/>
        </p:nvGrpSpPr>
        <p:grpSpPr>
          <a:xfrm>
            <a:off x="7047368" y="1320287"/>
            <a:ext cx="431913" cy="426122"/>
            <a:chOff x="-5613150" y="3632900"/>
            <a:chExt cx="294600" cy="290650"/>
          </a:xfrm>
        </p:grpSpPr>
        <p:sp>
          <p:nvSpPr>
            <p:cNvPr id="1006" name="Google Shape;1006;p5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59"/>
          <p:cNvGrpSpPr/>
          <p:nvPr/>
        </p:nvGrpSpPr>
        <p:grpSpPr>
          <a:xfrm>
            <a:off x="4340998" y="1316646"/>
            <a:ext cx="462003" cy="429763"/>
            <a:chOff x="-3808700" y="3628950"/>
            <a:chExt cx="296175" cy="274925"/>
          </a:xfrm>
        </p:grpSpPr>
        <p:sp>
          <p:nvSpPr>
            <p:cNvPr id="1009" name="Google Shape;1009;p5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sp>
        <p:nvSpPr>
          <p:cNvPr id="1016" name="Google Shape;1016;p60"/>
          <p:cNvSpPr txBox="1"/>
          <p:nvPr>
            <p:ph type="title"/>
          </p:nvPr>
        </p:nvSpPr>
        <p:spPr>
          <a:xfrm>
            <a:off x="5044025" y="1282350"/>
            <a:ext cx="3377700" cy="25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THOUSANDS WORDS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61"/>
          <p:cNvSpPr txBox="1"/>
          <p:nvPr>
            <p:ph type="title"/>
          </p:nvPr>
        </p:nvSpPr>
        <p:spPr>
          <a:xfrm>
            <a:off x="1714950" y="1196100"/>
            <a:ext cx="5714100" cy="275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grpSp>
        <p:nvGrpSpPr>
          <p:cNvPr id="1022" name="Google Shape;1022;p61"/>
          <p:cNvGrpSpPr/>
          <p:nvPr/>
        </p:nvGrpSpPr>
        <p:grpSpPr>
          <a:xfrm>
            <a:off x="2324530" y="1196103"/>
            <a:ext cx="4494940" cy="2559656"/>
            <a:chOff x="2693026" y="1432364"/>
            <a:chExt cx="3747969" cy="2134291"/>
          </a:xfrm>
        </p:grpSpPr>
        <p:sp>
          <p:nvSpPr>
            <p:cNvPr id="1023" name="Google Shape;1023;p61"/>
            <p:cNvSpPr/>
            <p:nvPr/>
          </p:nvSpPr>
          <p:spPr>
            <a:xfrm>
              <a:off x="2693026" y="1432364"/>
              <a:ext cx="3747969" cy="91535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lt1"/>
                  </a:solidFill>
                  <a:latin typeface="Bebas Neue"/>
                </a:rPr>
                <a:t>AWESOME</a:t>
              </a:r>
            </a:p>
          </p:txBody>
        </p:sp>
        <p:sp>
          <p:nvSpPr>
            <p:cNvPr id="1024" name="Google Shape;1024;p61"/>
            <p:cNvSpPr/>
            <p:nvPr/>
          </p:nvSpPr>
          <p:spPr>
            <a:xfrm>
              <a:off x="3236447" y="2651305"/>
              <a:ext cx="2671127" cy="91535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lt1"/>
                  </a:solidFill>
                  <a:latin typeface="Bebas Neue"/>
                </a:rPr>
                <a:t>WORDS</a:t>
              </a: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62"/>
          <p:cNvSpPr/>
          <p:nvPr/>
        </p:nvSpPr>
        <p:spPr>
          <a:xfrm flipH="1" rot="-5400000">
            <a:off x="7096909" y="1037200"/>
            <a:ext cx="468000" cy="2175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2"/>
          <p:cNvSpPr/>
          <p:nvPr/>
        </p:nvSpPr>
        <p:spPr>
          <a:xfrm flipH="1" rot="5400000">
            <a:off x="7096909" y="2823600"/>
            <a:ext cx="468000" cy="2175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2"/>
          <p:cNvSpPr/>
          <p:nvPr/>
        </p:nvSpPr>
        <p:spPr>
          <a:xfrm rot="5400000">
            <a:off x="1579088" y="1037200"/>
            <a:ext cx="468000" cy="2175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2" name="Google Shape;1032;p62"/>
          <p:cNvSpPr/>
          <p:nvPr/>
        </p:nvSpPr>
        <p:spPr>
          <a:xfrm rot="-5400000">
            <a:off x="1579088" y="2823600"/>
            <a:ext cx="468000" cy="2175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3" name="Google Shape;1033;p62"/>
          <p:cNvSpPr txBox="1"/>
          <p:nvPr>
            <p:ph type="title"/>
          </p:nvPr>
        </p:nvSpPr>
        <p:spPr>
          <a:xfrm>
            <a:off x="720000" y="387600"/>
            <a:ext cx="77016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DESCRIPTION</a:t>
            </a:r>
            <a:endParaRPr/>
          </a:p>
        </p:txBody>
      </p:sp>
      <p:sp>
        <p:nvSpPr>
          <p:cNvPr id="1034" name="Google Shape;1034;p62"/>
          <p:cNvSpPr txBox="1"/>
          <p:nvPr>
            <p:ph idx="7" type="subTitle"/>
          </p:nvPr>
        </p:nvSpPr>
        <p:spPr>
          <a:xfrm>
            <a:off x="6243262" y="1939150"/>
            <a:ext cx="21753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35" name="Google Shape;1035;p62"/>
          <p:cNvSpPr txBox="1"/>
          <p:nvPr>
            <p:ph idx="8" type="subTitle"/>
          </p:nvPr>
        </p:nvSpPr>
        <p:spPr>
          <a:xfrm>
            <a:off x="6243262" y="2310538"/>
            <a:ext cx="21753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t>
            </a:r>
            <a:endParaRPr/>
          </a:p>
        </p:txBody>
      </p:sp>
      <p:sp>
        <p:nvSpPr>
          <p:cNvPr id="1036" name="Google Shape;1036;p62"/>
          <p:cNvSpPr txBox="1"/>
          <p:nvPr>
            <p:ph idx="9" type="subTitle"/>
          </p:nvPr>
        </p:nvSpPr>
        <p:spPr>
          <a:xfrm>
            <a:off x="6243262" y="3725548"/>
            <a:ext cx="21753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037" name="Google Shape;1037;p62"/>
          <p:cNvSpPr txBox="1"/>
          <p:nvPr>
            <p:ph idx="13" type="subTitle"/>
          </p:nvPr>
        </p:nvSpPr>
        <p:spPr>
          <a:xfrm>
            <a:off x="6243262" y="4096950"/>
            <a:ext cx="21753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a:t>
            </a:r>
            <a:r>
              <a:rPr lang="en"/>
              <a:t>s the biggest planet in the Solar System</a:t>
            </a:r>
            <a:endParaRPr/>
          </a:p>
        </p:txBody>
      </p:sp>
      <p:sp>
        <p:nvSpPr>
          <p:cNvPr id="1038" name="Google Shape;1038;p62"/>
          <p:cNvSpPr txBox="1"/>
          <p:nvPr>
            <p:ph idx="1" type="subTitle"/>
          </p:nvPr>
        </p:nvSpPr>
        <p:spPr>
          <a:xfrm>
            <a:off x="725444" y="1939150"/>
            <a:ext cx="21753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39" name="Google Shape;1039;p62"/>
          <p:cNvSpPr txBox="1"/>
          <p:nvPr>
            <p:ph idx="2" type="subTitle"/>
          </p:nvPr>
        </p:nvSpPr>
        <p:spPr>
          <a:xfrm>
            <a:off x="725444" y="2310538"/>
            <a:ext cx="21753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040" name="Google Shape;1040;p62"/>
          <p:cNvSpPr txBox="1"/>
          <p:nvPr>
            <p:ph idx="3" type="subTitle"/>
          </p:nvPr>
        </p:nvSpPr>
        <p:spPr>
          <a:xfrm>
            <a:off x="725444" y="3725548"/>
            <a:ext cx="21753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41" name="Google Shape;1041;p62"/>
          <p:cNvSpPr txBox="1"/>
          <p:nvPr>
            <p:ph idx="4" type="subTitle"/>
          </p:nvPr>
        </p:nvSpPr>
        <p:spPr>
          <a:xfrm>
            <a:off x="725444" y="4096950"/>
            <a:ext cx="21753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042" name="Google Shape;1042;p62"/>
          <p:cNvSpPr txBox="1"/>
          <p:nvPr>
            <p:ph idx="5" type="title"/>
          </p:nvPr>
        </p:nvSpPr>
        <p:spPr>
          <a:xfrm>
            <a:off x="1460288" y="1326804"/>
            <a:ext cx="7056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043" name="Google Shape;1043;p62"/>
          <p:cNvSpPr txBox="1"/>
          <p:nvPr>
            <p:ph idx="6" type="title"/>
          </p:nvPr>
        </p:nvSpPr>
        <p:spPr>
          <a:xfrm>
            <a:off x="1460288" y="3113213"/>
            <a:ext cx="7056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1044" name="Google Shape;1044;p62"/>
          <p:cNvSpPr txBox="1"/>
          <p:nvPr>
            <p:ph idx="14" type="title"/>
          </p:nvPr>
        </p:nvSpPr>
        <p:spPr>
          <a:xfrm>
            <a:off x="6978109" y="1326804"/>
            <a:ext cx="7056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45" name="Google Shape;1045;p62"/>
          <p:cNvSpPr txBox="1"/>
          <p:nvPr>
            <p:ph idx="15" type="title"/>
          </p:nvPr>
        </p:nvSpPr>
        <p:spPr>
          <a:xfrm>
            <a:off x="6978109" y="3113213"/>
            <a:ext cx="7056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pic>
        <p:nvPicPr>
          <p:cNvPr id="1046" name="Google Shape;1046;p62"/>
          <p:cNvPicPr preferRelativeResize="0"/>
          <p:nvPr/>
        </p:nvPicPr>
        <p:blipFill rotWithShape="1">
          <a:blip r:embed="rId3">
            <a:alphaModFix amt="86000"/>
          </a:blip>
          <a:srcRect b="0" l="47086" r="1113" t="0"/>
          <a:stretch/>
        </p:blipFill>
        <p:spPr>
          <a:xfrm>
            <a:off x="3112800" y="1416475"/>
            <a:ext cx="2918400" cy="3726900"/>
          </a:xfrm>
          <a:prstGeom prst="trapezoid">
            <a:avLst>
              <a:gd fmla="val 9837"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63"/>
          <p:cNvSpPr/>
          <p:nvPr/>
        </p:nvSpPr>
        <p:spPr>
          <a:xfrm rot="-5400000">
            <a:off x="1786475" y="2880100"/>
            <a:ext cx="468000" cy="17370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2" name="Google Shape;1052;p63"/>
          <p:cNvSpPr/>
          <p:nvPr/>
        </p:nvSpPr>
        <p:spPr>
          <a:xfrm rot="5400000">
            <a:off x="4337999" y="2880100"/>
            <a:ext cx="468000" cy="17370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3" name="Google Shape;1053;p63"/>
          <p:cNvSpPr/>
          <p:nvPr/>
        </p:nvSpPr>
        <p:spPr>
          <a:xfrm rot="-5400000">
            <a:off x="6889525" y="2880100"/>
            <a:ext cx="468000" cy="17370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4" name="Google Shape;1054;p63"/>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PRICING</a:t>
            </a:r>
            <a:endParaRPr/>
          </a:p>
        </p:txBody>
      </p:sp>
      <p:sp>
        <p:nvSpPr>
          <p:cNvPr id="1055" name="Google Shape;1055;p63"/>
          <p:cNvSpPr txBox="1"/>
          <p:nvPr>
            <p:ph idx="4294967295" type="subTitle"/>
          </p:nvPr>
        </p:nvSpPr>
        <p:spPr>
          <a:xfrm flipH="1">
            <a:off x="994925" y="3562909"/>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BASIC</a:t>
            </a:r>
            <a:endParaRPr sz="2600">
              <a:latin typeface="Bebas Neue"/>
              <a:ea typeface="Bebas Neue"/>
              <a:cs typeface="Bebas Neue"/>
              <a:sym typeface="Bebas Neue"/>
            </a:endParaRPr>
          </a:p>
        </p:txBody>
      </p:sp>
      <p:sp>
        <p:nvSpPr>
          <p:cNvPr id="1056" name="Google Shape;1056;p63"/>
          <p:cNvSpPr txBox="1"/>
          <p:nvPr>
            <p:ph idx="4294967295" type="subTitle"/>
          </p:nvPr>
        </p:nvSpPr>
        <p:spPr>
          <a:xfrm flipH="1">
            <a:off x="994925" y="4008436"/>
            <a:ext cx="2051100" cy="56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Saturn is a gas giant and has several rings</a:t>
            </a:r>
            <a:endParaRPr sz="1600"/>
          </a:p>
        </p:txBody>
      </p:sp>
      <p:sp>
        <p:nvSpPr>
          <p:cNvPr id="1057" name="Google Shape;1057;p63"/>
          <p:cNvSpPr txBox="1"/>
          <p:nvPr>
            <p:ph idx="4294967295" type="subTitle"/>
          </p:nvPr>
        </p:nvSpPr>
        <p:spPr>
          <a:xfrm flipH="1">
            <a:off x="3546450" y="3562909"/>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STANDARD</a:t>
            </a:r>
            <a:endParaRPr sz="2600">
              <a:latin typeface="Bebas Neue"/>
              <a:ea typeface="Bebas Neue"/>
              <a:cs typeface="Bebas Neue"/>
              <a:sym typeface="Bebas Neue"/>
            </a:endParaRPr>
          </a:p>
        </p:txBody>
      </p:sp>
      <p:sp>
        <p:nvSpPr>
          <p:cNvPr id="1058" name="Google Shape;1058;p63"/>
          <p:cNvSpPr txBox="1"/>
          <p:nvPr>
            <p:ph idx="4294967295" type="subTitle"/>
          </p:nvPr>
        </p:nvSpPr>
        <p:spPr>
          <a:xfrm flipH="1">
            <a:off x="3546450" y="4008436"/>
            <a:ext cx="2051100" cy="56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Despite being red, Mars is a cold place</a:t>
            </a:r>
            <a:endParaRPr sz="1600"/>
          </a:p>
        </p:txBody>
      </p:sp>
      <p:sp>
        <p:nvSpPr>
          <p:cNvPr id="1059" name="Google Shape;1059;p63"/>
          <p:cNvSpPr txBox="1"/>
          <p:nvPr>
            <p:ph idx="4294967295" type="subTitle"/>
          </p:nvPr>
        </p:nvSpPr>
        <p:spPr>
          <a:xfrm flipH="1">
            <a:off x="6097975" y="3562909"/>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PREMIUM</a:t>
            </a:r>
            <a:endParaRPr sz="2600">
              <a:latin typeface="Bebas Neue"/>
              <a:ea typeface="Bebas Neue"/>
              <a:cs typeface="Bebas Neue"/>
              <a:sym typeface="Bebas Neue"/>
            </a:endParaRPr>
          </a:p>
        </p:txBody>
      </p:sp>
      <p:sp>
        <p:nvSpPr>
          <p:cNvPr id="1060" name="Google Shape;1060;p63"/>
          <p:cNvSpPr txBox="1"/>
          <p:nvPr>
            <p:ph idx="4294967295" type="subTitle"/>
          </p:nvPr>
        </p:nvSpPr>
        <p:spPr>
          <a:xfrm flipH="1">
            <a:off x="6097975" y="4008436"/>
            <a:ext cx="2051100" cy="56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Venus is the second planet from the Sun</a:t>
            </a:r>
            <a:endParaRPr sz="1600"/>
          </a:p>
        </p:txBody>
      </p:sp>
      <p:sp>
        <p:nvSpPr>
          <p:cNvPr id="1061" name="Google Shape;1061;p63"/>
          <p:cNvSpPr/>
          <p:nvPr/>
        </p:nvSpPr>
        <p:spPr>
          <a:xfrm>
            <a:off x="994925" y="1478500"/>
            <a:ext cx="2051100" cy="562500"/>
          </a:xfrm>
          <a:prstGeom prst="rect">
            <a:avLst/>
          </a:prstGeom>
          <a:noFill/>
          <a:ln>
            <a:noFill/>
          </a:ln>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400">
                <a:solidFill>
                  <a:schemeClr val="lt1"/>
                </a:solidFill>
                <a:latin typeface="Bebas Neue"/>
                <a:ea typeface="Bebas Neue"/>
                <a:cs typeface="Bebas Neue"/>
                <a:sym typeface="Bebas Neue"/>
              </a:rPr>
              <a:t>$12</a:t>
            </a:r>
            <a:endParaRPr sz="4400">
              <a:solidFill>
                <a:schemeClr val="lt1"/>
              </a:solidFill>
              <a:latin typeface="Bebas Neue"/>
              <a:ea typeface="Bebas Neue"/>
              <a:cs typeface="Bebas Neue"/>
              <a:sym typeface="Bebas Neue"/>
            </a:endParaRPr>
          </a:p>
        </p:txBody>
      </p:sp>
      <p:sp>
        <p:nvSpPr>
          <p:cNvPr id="1062" name="Google Shape;1062;p63"/>
          <p:cNvSpPr/>
          <p:nvPr/>
        </p:nvSpPr>
        <p:spPr>
          <a:xfrm>
            <a:off x="3546450" y="1478500"/>
            <a:ext cx="2051100" cy="562500"/>
          </a:xfrm>
          <a:prstGeom prst="rect">
            <a:avLst/>
          </a:prstGeom>
          <a:noFill/>
          <a:ln>
            <a:noFill/>
          </a:ln>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400">
                <a:solidFill>
                  <a:schemeClr val="lt1"/>
                </a:solidFill>
                <a:latin typeface="Bebas Neue"/>
                <a:ea typeface="Bebas Neue"/>
                <a:cs typeface="Bebas Neue"/>
                <a:sym typeface="Bebas Neue"/>
              </a:rPr>
              <a:t>$20</a:t>
            </a:r>
            <a:endParaRPr sz="4400">
              <a:solidFill>
                <a:schemeClr val="lt1"/>
              </a:solidFill>
              <a:latin typeface="Bebas Neue"/>
              <a:ea typeface="Bebas Neue"/>
              <a:cs typeface="Bebas Neue"/>
              <a:sym typeface="Bebas Neue"/>
            </a:endParaRPr>
          </a:p>
        </p:txBody>
      </p:sp>
      <p:sp>
        <p:nvSpPr>
          <p:cNvPr id="1063" name="Google Shape;1063;p63"/>
          <p:cNvSpPr/>
          <p:nvPr/>
        </p:nvSpPr>
        <p:spPr>
          <a:xfrm>
            <a:off x="6097975" y="1478500"/>
            <a:ext cx="2051100" cy="562500"/>
          </a:xfrm>
          <a:prstGeom prst="rect">
            <a:avLst/>
          </a:prstGeom>
          <a:noFill/>
          <a:ln>
            <a:noFill/>
          </a:ln>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400">
                <a:solidFill>
                  <a:schemeClr val="lt1"/>
                </a:solidFill>
                <a:latin typeface="Bebas Neue"/>
                <a:ea typeface="Bebas Neue"/>
                <a:cs typeface="Bebas Neue"/>
                <a:sym typeface="Bebas Neue"/>
              </a:rPr>
              <a:t>$26</a:t>
            </a:r>
            <a:endParaRPr sz="4400">
              <a:solidFill>
                <a:schemeClr val="lt1"/>
              </a:solidFill>
              <a:latin typeface="Bebas Neue"/>
              <a:ea typeface="Bebas Neue"/>
              <a:cs typeface="Bebas Neue"/>
              <a:sym typeface="Bebas Neue"/>
            </a:endParaRPr>
          </a:p>
        </p:txBody>
      </p:sp>
      <p:grpSp>
        <p:nvGrpSpPr>
          <p:cNvPr id="1064" name="Google Shape;1064;p63"/>
          <p:cNvGrpSpPr/>
          <p:nvPr/>
        </p:nvGrpSpPr>
        <p:grpSpPr>
          <a:xfrm>
            <a:off x="1332425" y="2232550"/>
            <a:ext cx="1376100" cy="1121059"/>
            <a:chOff x="1180025" y="2232550"/>
            <a:chExt cx="1376100" cy="1121059"/>
          </a:xfrm>
        </p:grpSpPr>
        <p:grpSp>
          <p:nvGrpSpPr>
            <p:cNvPr id="1065" name="Google Shape;1065;p63"/>
            <p:cNvGrpSpPr/>
            <p:nvPr/>
          </p:nvGrpSpPr>
          <p:grpSpPr>
            <a:xfrm>
              <a:off x="1412675" y="2232550"/>
              <a:ext cx="910800" cy="1120825"/>
              <a:chOff x="1342925" y="2232550"/>
              <a:chExt cx="910800" cy="1120825"/>
            </a:xfrm>
          </p:grpSpPr>
          <p:sp>
            <p:nvSpPr>
              <p:cNvPr id="1066" name="Google Shape;1066;p63"/>
              <p:cNvSpPr/>
              <p:nvPr/>
            </p:nvSpPr>
            <p:spPr>
              <a:xfrm>
                <a:off x="1342925" y="2232550"/>
                <a:ext cx="910800" cy="112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3"/>
              <p:cNvSpPr/>
              <p:nvPr/>
            </p:nvSpPr>
            <p:spPr>
              <a:xfrm>
                <a:off x="1342925" y="2979875"/>
                <a:ext cx="910800" cy="37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8" name="Google Shape;1068;p63"/>
            <p:cNvCxnSpPr/>
            <p:nvPr/>
          </p:nvCxnSpPr>
          <p:spPr>
            <a:xfrm>
              <a:off x="1180025" y="3353609"/>
              <a:ext cx="1376100" cy="0"/>
            </a:xfrm>
            <a:prstGeom prst="straightConnector1">
              <a:avLst/>
            </a:prstGeom>
            <a:noFill/>
            <a:ln cap="flat" cmpd="sng" w="28575">
              <a:solidFill>
                <a:schemeClr val="dk1"/>
              </a:solidFill>
              <a:prstDash val="solid"/>
              <a:round/>
              <a:headEnd len="med" w="med" type="none"/>
              <a:tailEnd len="med" w="med" type="none"/>
            </a:ln>
          </p:spPr>
        </p:cxnSp>
      </p:grpSp>
      <p:grpSp>
        <p:nvGrpSpPr>
          <p:cNvPr id="1069" name="Google Shape;1069;p63"/>
          <p:cNvGrpSpPr/>
          <p:nvPr/>
        </p:nvGrpSpPr>
        <p:grpSpPr>
          <a:xfrm>
            <a:off x="3883950" y="2232550"/>
            <a:ext cx="1376100" cy="1121059"/>
            <a:chOff x="1180025" y="2232550"/>
            <a:chExt cx="1376100" cy="1121059"/>
          </a:xfrm>
        </p:grpSpPr>
        <p:grpSp>
          <p:nvGrpSpPr>
            <p:cNvPr id="1070" name="Google Shape;1070;p63"/>
            <p:cNvGrpSpPr/>
            <p:nvPr/>
          </p:nvGrpSpPr>
          <p:grpSpPr>
            <a:xfrm>
              <a:off x="1412675" y="2232550"/>
              <a:ext cx="910800" cy="1120800"/>
              <a:chOff x="1342925" y="2232550"/>
              <a:chExt cx="910800" cy="1120800"/>
            </a:xfrm>
          </p:grpSpPr>
          <p:sp>
            <p:nvSpPr>
              <p:cNvPr id="1071" name="Google Shape;1071;p63"/>
              <p:cNvSpPr/>
              <p:nvPr/>
            </p:nvSpPr>
            <p:spPr>
              <a:xfrm>
                <a:off x="1342925" y="2232550"/>
                <a:ext cx="910800" cy="112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3"/>
              <p:cNvSpPr/>
              <p:nvPr/>
            </p:nvSpPr>
            <p:spPr>
              <a:xfrm>
                <a:off x="1342925" y="2606275"/>
                <a:ext cx="910800" cy="74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3" name="Google Shape;1073;p63"/>
            <p:cNvCxnSpPr/>
            <p:nvPr/>
          </p:nvCxnSpPr>
          <p:spPr>
            <a:xfrm>
              <a:off x="1180025" y="3353609"/>
              <a:ext cx="1376100" cy="0"/>
            </a:xfrm>
            <a:prstGeom prst="straightConnector1">
              <a:avLst/>
            </a:prstGeom>
            <a:noFill/>
            <a:ln cap="flat" cmpd="sng" w="28575">
              <a:solidFill>
                <a:schemeClr val="dk1"/>
              </a:solidFill>
              <a:prstDash val="solid"/>
              <a:round/>
              <a:headEnd len="med" w="med" type="none"/>
              <a:tailEnd len="med" w="med" type="none"/>
            </a:ln>
          </p:spPr>
        </p:cxnSp>
      </p:grpSp>
      <p:grpSp>
        <p:nvGrpSpPr>
          <p:cNvPr id="1074" name="Google Shape;1074;p63"/>
          <p:cNvGrpSpPr/>
          <p:nvPr/>
        </p:nvGrpSpPr>
        <p:grpSpPr>
          <a:xfrm>
            <a:off x="6435475" y="2232475"/>
            <a:ext cx="1376100" cy="1121134"/>
            <a:chOff x="6435475" y="2232475"/>
            <a:chExt cx="1376100" cy="1121134"/>
          </a:xfrm>
        </p:grpSpPr>
        <p:grpSp>
          <p:nvGrpSpPr>
            <p:cNvPr id="1075" name="Google Shape;1075;p63"/>
            <p:cNvGrpSpPr/>
            <p:nvPr/>
          </p:nvGrpSpPr>
          <p:grpSpPr>
            <a:xfrm>
              <a:off x="6668125" y="2232475"/>
              <a:ext cx="910800" cy="1120875"/>
              <a:chOff x="1342925" y="2232475"/>
              <a:chExt cx="910800" cy="1120875"/>
            </a:xfrm>
          </p:grpSpPr>
          <p:sp>
            <p:nvSpPr>
              <p:cNvPr id="1076" name="Google Shape;1076;p63"/>
              <p:cNvSpPr/>
              <p:nvPr/>
            </p:nvSpPr>
            <p:spPr>
              <a:xfrm>
                <a:off x="1342925" y="2232550"/>
                <a:ext cx="910800" cy="1120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3"/>
              <p:cNvSpPr/>
              <p:nvPr/>
            </p:nvSpPr>
            <p:spPr>
              <a:xfrm>
                <a:off x="1342925" y="2232475"/>
                <a:ext cx="910800" cy="112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8" name="Google Shape;1078;p63"/>
            <p:cNvCxnSpPr/>
            <p:nvPr/>
          </p:nvCxnSpPr>
          <p:spPr>
            <a:xfrm>
              <a:off x="6435475" y="3353609"/>
              <a:ext cx="1376100" cy="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64"/>
          <p:cNvSpPr txBox="1"/>
          <p:nvPr>
            <p:ph type="title"/>
          </p:nvPr>
        </p:nvSpPr>
        <p:spPr>
          <a:xfrm>
            <a:off x="4294482" y="562500"/>
            <a:ext cx="37098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24,000</a:t>
            </a:r>
            <a:endParaRPr/>
          </a:p>
        </p:txBody>
      </p:sp>
      <p:sp>
        <p:nvSpPr>
          <p:cNvPr id="1084" name="Google Shape;1084;p64"/>
          <p:cNvSpPr txBox="1"/>
          <p:nvPr>
            <p:ph idx="1" type="subTitle"/>
          </p:nvPr>
        </p:nvSpPr>
        <p:spPr>
          <a:xfrm>
            <a:off x="4294482" y="1235703"/>
            <a:ext cx="3709800" cy="43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t>
            </a:r>
            <a:r>
              <a:rPr lang="en"/>
              <a:t>isten to music on the record player</a:t>
            </a:r>
            <a:endParaRPr/>
          </a:p>
        </p:txBody>
      </p:sp>
      <p:sp>
        <p:nvSpPr>
          <p:cNvPr id="1085" name="Google Shape;1085;p64"/>
          <p:cNvSpPr txBox="1"/>
          <p:nvPr>
            <p:ph idx="2" type="title"/>
          </p:nvPr>
        </p:nvSpPr>
        <p:spPr>
          <a:xfrm>
            <a:off x="4294482" y="2038681"/>
            <a:ext cx="37098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a:t>
            </a:r>
            <a:endParaRPr/>
          </a:p>
        </p:txBody>
      </p:sp>
      <p:sp>
        <p:nvSpPr>
          <p:cNvPr id="1086" name="Google Shape;1086;p64"/>
          <p:cNvSpPr txBox="1"/>
          <p:nvPr>
            <p:ph idx="3" type="subTitle"/>
          </p:nvPr>
        </p:nvSpPr>
        <p:spPr>
          <a:xfrm>
            <a:off x="4294482" y="2711901"/>
            <a:ext cx="3709800" cy="43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t>
            </a:r>
            <a:r>
              <a:rPr lang="en"/>
              <a:t>atch music show on streaming service</a:t>
            </a:r>
            <a:endParaRPr/>
          </a:p>
        </p:txBody>
      </p:sp>
      <p:grpSp>
        <p:nvGrpSpPr>
          <p:cNvPr id="1087" name="Google Shape;1087;p64"/>
          <p:cNvGrpSpPr/>
          <p:nvPr/>
        </p:nvGrpSpPr>
        <p:grpSpPr>
          <a:xfrm>
            <a:off x="1139717" y="1117978"/>
            <a:ext cx="2490719" cy="2907544"/>
            <a:chOff x="1397270" y="1165254"/>
            <a:chExt cx="2490719" cy="2907544"/>
          </a:xfrm>
        </p:grpSpPr>
        <p:sp>
          <p:nvSpPr>
            <p:cNvPr id="1088" name="Google Shape;1088;p64"/>
            <p:cNvSpPr/>
            <p:nvPr/>
          </p:nvSpPr>
          <p:spPr>
            <a:xfrm>
              <a:off x="1532305" y="3853798"/>
              <a:ext cx="1706100" cy="219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9" name="Google Shape;1089;p64"/>
            <p:cNvGrpSpPr/>
            <p:nvPr/>
          </p:nvGrpSpPr>
          <p:grpSpPr>
            <a:xfrm flipH="1">
              <a:off x="1397270" y="1165254"/>
              <a:ext cx="2490719" cy="2812995"/>
              <a:chOff x="2833250" y="3641925"/>
              <a:chExt cx="814200" cy="919550"/>
            </a:xfrm>
          </p:grpSpPr>
          <p:sp>
            <p:nvSpPr>
              <p:cNvPr id="1090" name="Google Shape;1090;p64"/>
              <p:cNvSpPr/>
              <p:nvPr/>
            </p:nvSpPr>
            <p:spPr>
              <a:xfrm>
                <a:off x="3135675" y="4524600"/>
                <a:ext cx="19950" cy="36875"/>
              </a:xfrm>
              <a:custGeom>
                <a:rect b="b" l="l" r="r" t="t"/>
                <a:pathLst>
                  <a:path extrusionOk="0" h="1475" w="798">
                    <a:moveTo>
                      <a:pt x="390" y="1"/>
                    </a:moveTo>
                    <a:cubicBezTo>
                      <a:pt x="170" y="1"/>
                      <a:pt x="1" y="170"/>
                      <a:pt x="1" y="390"/>
                    </a:cubicBezTo>
                    <a:lnTo>
                      <a:pt x="1" y="1085"/>
                    </a:lnTo>
                    <a:cubicBezTo>
                      <a:pt x="1" y="1305"/>
                      <a:pt x="170" y="1475"/>
                      <a:pt x="390" y="1475"/>
                    </a:cubicBezTo>
                    <a:cubicBezTo>
                      <a:pt x="611" y="1475"/>
                      <a:pt x="780" y="1305"/>
                      <a:pt x="797" y="1085"/>
                    </a:cubicBezTo>
                    <a:lnTo>
                      <a:pt x="797" y="390"/>
                    </a:lnTo>
                    <a:cubicBezTo>
                      <a:pt x="797" y="170"/>
                      <a:pt x="611" y="1"/>
                      <a:pt x="3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4"/>
              <p:cNvSpPr/>
              <p:nvPr/>
            </p:nvSpPr>
            <p:spPr>
              <a:xfrm>
                <a:off x="3486800" y="4524600"/>
                <a:ext cx="19950" cy="36875"/>
              </a:xfrm>
              <a:custGeom>
                <a:rect b="b" l="l" r="r" t="t"/>
                <a:pathLst>
                  <a:path extrusionOk="0" h="1475" w="798">
                    <a:moveTo>
                      <a:pt x="391" y="1"/>
                    </a:moveTo>
                    <a:cubicBezTo>
                      <a:pt x="170" y="1"/>
                      <a:pt x="1" y="170"/>
                      <a:pt x="1" y="390"/>
                    </a:cubicBezTo>
                    <a:lnTo>
                      <a:pt x="1" y="1085"/>
                    </a:lnTo>
                    <a:cubicBezTo>
                      <a:pt x="1" y="1305"/>
                      <a:pt x="170" y="1475"/>
                      <a:pt x="391" y="1475"/>
                    </a:cubicBezTo>
                    <a:cubicBezTo>
                      <a:pt x="611" y="1475"/>
                      <a:pt x="797" y="1305"/>
                      <a:pt x="797" y="1085"/>
                    </a:cubicBezTo>
                    <a:lnTo>
                      <a:pt x="797" y="390"/>
                    </a:lnTo>
                    <a:cubicBezTo>
                      <a:pt x="797" y="170"/>
                      <a:pt x="611" y="1"/>
                      <a:pt x="3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4"/>
              <p:cNvSpPr/>
              <p:nvPr/>
            </p:nvSpPr>
            <p:spPr>
              <a:xfrm>
                <a:off x="3102225" y="4377625"/>
                <a:ext cx="444325" cy="157175"/>
              </a:xfrm>
              <a:custGeom>
                <a:rect b="b" l="l" r="r" t="t"/>
                <a:pathLst>
                  <a:path extrusionOk="0" h="6287" w="17773">
                    <a:moveTo>
                      <a:pt x="0" y="1"/>
                    </a:moveTo>
                    <a:lnTo>
                      <a:pt x="0" y="6286"/>
                    </a:lnTo>
                    <a:lnTo>
                      <a:pt x="17773" y="6286"/>
                    </a:lnTo>
                    <a:lnTo>
                      <a:pt x="17773" y="1"/>
                    </a:ln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4"/>
              <p:cNvSpPr/>
              <p:nvPr/>
            </p:nvSpPr>
            <p:spPr>
              <a:xfrm>
                <a:off x="3087400" y="4377625"/>
                <a:ext cx="473975" cy="16975"/>
              </a:xfrm>
              <a:custGeom>
                <a:rect b="b" l="l" r="r" t="t"/>
                <a:pathLst>
                  <a:path extrusionOk="0" h="679" w="18959">
                    <a:moveTo>
                      <a:pt x="0" y="1"/>
                    </a:moveTo>
                    <a:lnTo>
                      <a:pt x="0" y="678"/>
                    </a:lnTo>
                    <a:lnTo>
                      <a:pt x="18959" y="678"/>
                    </a:lnTo>
                    <a:lnTo>
                      <a:pt x="189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4"/>
              <p:cNvSpPr/>
              <p:nvPr/>
            </p:nvSpPr>
            <p:spPr>
              <a:xfrm>
                <a:off x="3087400" y="4521650"/>
                <a:ext cx="473975" cy="16525"/>
              </a:xfrm>
              <a:custGeom>
                <a:rect b="b" l="l" r="r" t="t"/>
                <a:pathLst>
                  <a:path extrusionOk="0" h="661" w="18959">
                    <a:moveTo>
                      <a:pt x="0" y="0"/>
                    </a:moveTo>
                    <a:lnTo>
                      <a:pt x="0" y="661"/>
                    </a:lnTo>
                    <a:lnTo>
                      <a:pt x="18959" y="661"/>
                    </a:lnTo>
                    <a:lnTo>
                      <a:pt x="189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4"/>
              <p:cNvSpPr/>
              <p:nvPr/>
            </p:nvSpPr>
            <p:spPr>
              <a:xfrm>
                <a:off x="3125525" y="4411525"/>
                <a:ext cx="397325" cy="92350"/>
              </a:xfrm>
              <a:custGeom>
                <a:rect b="b" l="l" r="r" t="t"/>
                <a:pathLst>
                  <a:path extrusionOk="0" h="3694" w="15893">
                    <a:moveTo>
                      <a:pt x="0" y="0"/>
                    </a:moveTo>
                    <a:lnTo>
                      <a:pt x="0" y="3694"/>
                    </a:lnTo>
                    <a:lnTo>
                      <a:pt x="15892" y="3694"/>
                    </a:lnTo>
                    <a:lnTo>
                      <a:pt x="158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4"/>
              <p:cNvSpPr/>
              <p:nvPr/>
            </p:nvSpPr>
            <p:spPr>
              <a:xfrm>
                <a:off x="3135675" y="4420000"/>
                <a:ext cx="377000" cy="70750"/>
              </a:xfrm>
              <a:custGeom>
                <a:rect b="b" l="l" r="r" t="t"/>
                <a:pathLst>
                  <a:path extrusionOk="0" h="2830" w="15080">
                    <a:moveTo>
                      <a:pt x="1" y="0"/>
                    </a:moveTo>
                    <a:lnTo>
                      <a:pt x="1" y="2829"/>
                    </a:lnTo>
                    <a:lnTo>
                      <a:pt x="15079" y="2829"/>
                    </a:lnTo>
                    <a:lnTo>
                      <a:pt x="221" y="2457"/>
                    </a:lnTo>
                    <a:lnTo>
                      <a:pt x="1" y="0"/>
                    </a:ln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4"/>
              <p:cNvSpPr/>
              <p:nvPr/>
            </p:nvSpPr>
            <p:spPr>
              <a:xfrm>
                <a:off x="3291125" y="4425500"/>
                <a:ext cx="66100" cy="16125"/>
              </a:xfrm>
              <a:custGeom>
                <a:rect b="b" l="l" r="r" t="t"/>
                <a:pathLst>
                  <a:path extrusionOk="0" h="645" w="2644">
                    <a:moveTo>
                      <a:pt x="339" y="0"/>
                    </a:moveTo>
                    <a:cubicBezTo>
                      <a:pt x="153" y="0"/>
                      <a:pt x="1" y="136"/>
                      <a:pt x="18" y="322"/>
                    </a:cubicBezTo>
                    <a:cubicBezTo>
                      <a:pt x="18" y="492"/>
                      <a:pt x="153" y="644"/>
                      <a:pt x="339" y="644"/>
                    </a:cubicBezTo>
                    <a:lnTo>
                      <a:pt x="2322" y="644"/>
                    </a:lnTo>
                    <a:cubicBezTo>
                      <a:pt x="2491" y="644"/>
                      <a:pt x="2644" y="492"/>
                      <a:pt x="2644" y="322"/>
                    </a:cubicBezTo>
                    <a:cubicBezTo>
                      <a:pt x="2644" y="136"/>
                      <a:pt x="2508" y="0"/>
                      <a:pt x="2322"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4"/>
              <p:cNvSpPr/>
              <p:nvPr/>
            </p:nvSpPr>
            <p:spPr>
              <a:xfrm>
                <a:off x="3297475" y="4366625"/>
                <a:ext cx="53400" cy="11025"/>
              </a:xfrm>
              <a:custGeom>
                <a:rect b="b" l="l" r="r" t="t"/>
                <a:pathLst>
                  <a:path extrusionOk="0" h="441" w="2136">
                    <a:moveTo>
                      <a:pt x="1" y="0"/>
                    </a:moveTo>
                    <a:lnTo>
                      <a:pt x="1" y="441"/>
                    </a:lnTo>
                    <a:lnTo>
                      <a:pt x="2135" y="441"/>
                    </a:lnTo>
                    <a:lnTo>
                      <a:pt x="2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4"/>
              <p:cNvSpPr/>
              <p:nvPr/>
            </p:nvSpPr>
            <p:spPr>
              <a:xfrm>
                <a:off x="3319075" y="4338675"/>
                <a:ext cx="10625" cy="27975"/>
              </a:xfrm>
              <a:custGeom>
                <a:rect b="b" l="l" r="r" t="t"/>
                <a:pathLst>
                  <a:path extrusionOk="0" h="1119" w="425">
                    <a:moveTo>
                      <a:pt x="1" y="0"/>
                    </a:moveTo>
                    <a:lnTo>
                      <a:pt x="1" y="1118"/>
                    </a:lnTo>
                    <a:lnTo>
                      <a:pt x="424" y="1118"/>
                    </a:lnTo>
                    <a:lnTo>
                      <a:pt x="4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4"/>
              <p:cNvSpPr/>
              <p:nvPr/>
            </p:nvSpPr>
            <p:spPr>
              <a:xfrm>
                <a:off x="3113225" y="4352650"/>
                <a:ext cx="417250" cy="7650"/>
              </a:xfrm>
              <a:custGeom>
                <a:rect b="b" l="l" r="r" t="t"/>
                <a:pathLst>
                  <a:path extrusionOk="0" h="306" w="16690">
                    <a:moveTo>
                      <a:pt x="1" y="0"/>
                    </a:moveTo>
                    <a:lnTo>
                      <a:pt x="1" y="305"/>
                    </a:lnTo>
                    <a:lnTo>
                      <a:pt x="16689" y="305"/>
                    </a:lnTo>
                    <a:lnTo>
                      <a:pt x="166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4"/>
              <p:cNvSpPr/>
              <p:nvPr/>
            </p:nvSpPr>
            <p:spPr>
              <a:xfrm>
                <a:off x="3399125" y="4281475"/>
                <a:ext cx="54250" cy="46575"/>
              </a:xfrm>
              <a:custGeom>
                <a:rect b="b" l="l" r="r" t="t"/>
                <a:pathLst>
                  <a:path extrusionOk="0" h="1863" w="2170">
                    <a:moveTo>
                      <a:pt x="1238" y="1"/>
                    </a:moveTo>
                    <a:cubicBezTo>
                      <a:pt x="408" y="1"/>
                      <a:pt x="1" y="1000"/>
                      <a:pt x="594" y="1593"/>
                    </a:cubicBezTo>
                    <a:cubicBezTo>
                      <a:pt x="780" y="1779"/>
                      <a:pt x="1010" y="1863"/>
                      <a:pt x="1236" y="1863"/>
                    </a:cubicBezTo>
                    <a:cubicBezTo>
                      <a:pt x="1711" y="1863"/>
                      <a:pt x="2170" y="1495"/>
                      <a:pt x="2170" y="933"/>
                    </a:cubicBezTo>
                    <a:cubicBezTo>
                      <a:pt x="2170" y="424"/>
                      <a:pt x="1746" y="1"/>
                      <a:pt x="1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4"/>
              <p:cNvSpPr/>
              <p:nvPr/>
            </p:nvSpPr>
            <p:spPr>
              <a:xfrm>
                <a:off x="3424550" y="4313250"/>
                <a:ext cx="11025" cy="39425"/>
              </a:xfrm>
              <a:custGeom>
                <a:rect b="b" l="l" r="r" t="t"/>
                <a:pathLst>
                  <a:path extrusionOk="0" h="1577" w="441">
                    <a:moveTo>
                      <a:pt x="0" y="1"/>
                    </a:moveTo>
                    <a:lnTo>
                      <a:pt x="221" y="1576"/>
                    </a:lnTo>
                    <a:lnTo>
                      <a:pt x="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4"/>
              <p:cNvSpPr/>
              <p:nvPr/>
            </p:nvSpPr>
            <p:spPr>
              <a:xfrm>
                <a:off x="3437675" y="4304775"/>
                <a:ext cx="117775" cy="8500"/>
              </a:xfrm>
              <a:custGeom>
                <a:rect b="b" l="l" r="r" t="t"/>
                <a:pathLst>
                  <a:path extrusionOk="0" h="340" w="4711">
                    <a:moveTo>
                      <a:pt x="1" y="1"/>
                    </a:moveTo>
                    <a:lnTo>
                      <a:pt x="1" y="340"/>
                    </a:lnTo>
                    <a:lnTo>
                      <a:pt x="4711" y="340"/>
                    </a:lnTo>
                    <a:lnTo>
                      <a:pt x="47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4"/>
              <p:cNvSpPr/>
              <p:nvPr/>
            </p:nvSpPr>
            <p:spPr>
              <a:xfrm>
                <a:off x="2833250" y="3641925"/>
                <a:ext cx="778125" cy="671350"/>
              </a:xfrm>
              <a:custGeom>
                <a:rect b="b" l="l" r="r" t="t"/>
                <a:pathLst>
                  <a:path extrusionOk="0" h="26854" w="31125">
                    <a:moveTo>
                      <a:pt x="12098" y="0"/>
                    </a:moveTo>
                    <a:lnTo>
                      <a:pt x="12098" y="0"/>
                    </a:lnTo>
                    <a:cubicBezTo>
                      <a:pt x="12098" y="0"/>
                      <a:pt x="9641" y="51"/>
                      <a:pt x="8523" y="847"/>
                    </a:cubicBezTo>
                    <a:cubicBezTo>
                      <a:pt x="7405" y="1627"/>
                      <a:pt x="6947" y="3422"/>
                      <a:pt x="6947" y="3422"/>
                    </a:cubicBezTo>
                    <a:cubicBezTo>
                      <a:pt x="6947" y="3422"/>
                      <a:pt x="5151" y="4100"/>
                      <a:pt x="4491" y="5269"/>
                    </a:cubicBezTo>
                    <a:cubicBezTo>
                      <a:pt x="3813" y="6455"/>
                      <a:pt x="4321" y="8302"/>
                      <a:pt x="4321" y="8302"/>
                    </a:cubicBezTo>
                    <a:cubicBezTo>
                      <a:pt x="3101" y="8420"/>
                      <a:pt x="2051" y="9234"/>
                      <a:pt x="1627" y="10386"/>
                    </a:cubicBezTo>
                    <a:cubicBezTo>
                      <a:pt x="1034" y="11961"/>
                      <a:pt x="1577" y="14130"/>
                      <a:pt x="1577" y="14130"/>
                    </a:cubicBezTo>
                    <a:cubicBezTo>
                      <a:pt x="1577" y="14130"/>
                      <a:pt x="238" y="14977"/>
                      <a:pt x="238" y="17095"/>
                    </a:cubicBezTo>
                    <a:cubicBezTo>
                      <a:pt x="238" y="19230"/>
                      <a:pt x="1119" y="19789"/>
                      <a:pt x="1119" y="19789"/>
                    </a:cubicBezTo>
                    <a:cubicBezTo>
                      <a:pt x="1119" y="19789"/>
                      <a:pt x="1" y="22042"/>
                      <a:pt x="272" y="23092"/>
                    </a:cubicBezTo>
                    <a:cubicBezTo>
                      <a:pt x="560" y="24160"/>
                      <a:pt x="1238" y="26057"/>
                      <a:pt x="1238" y="26057"/>
                    </a:cubicBezTo>
                    <a:cubicBezTo>
                      <a:pt x="1238" y="26057"/>
                      <a:pt x="3915" y="22991"/>
                      <a:pt x="7574" y="21297"/>
                    </a:cubicBezTo>
                    <a:cubicBezTo>
                      <a:pt x="8949" y="20663"/>
                      <a:pt x="15367" y="19716"/>
                      <a:pt x="20578" y="19716"/>
                    </a:cubicBezTo>
                    <a:cubicBezTo>
                      <a:pt x="23588" y="19716"/>
                      <a:pt x="26195" y="20032"/>
                      <a:pt x="27193" y="20907"/>
                    </a:cubicBezTo>
                    <a:cubicBezTo>
                      <a:pt x="31124" y="24346"/>
                      <a:pt x="28532" y="26515"/>
                      <a:pt x="28532" y="26515"/>
                    </a:cubicBezTo>
                    <a:lnTo>
                      <a:pt x="28905" y="26854"/>
                    </a:lnTo>
                    <a:cubicBezTo>
                      <a:pt x="29684" y="26413"/>
                      <a:pt x="30226" y="25651"/>
                      <a:pt x="30362" y="24753"/>
                    </a:cubicBezTo>
                    <a:cubicBezTo>
                      <a:pt x="30599" y="23397"/>
                      <a:pt x="30412" y="21466"/>
                      <a:pt x="28532" y="19670"/>
                    </a:cubicBezTo>
                    <a:cubicBezTo>
                      <a:pt x="25398" y="16671"/>
                      <a:pt x="15300" y="12046"/>
                      <a:pt x="13504" y="8624"/>
                    </a:cubicBezTo>
                    <a:cubicBezTo>
                      <a:pt x="11708" y="5201"/>
                      <a:pt x="12098" y="0"/>
                      <a:pt x="120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4"/>
              <p:cNvSpPr/>
              <p:nvPr/>
            </p:nvSpPr>
            <p:spPr>
              <a:xfrm>
                <a:off x="3529200" y="4118875"/>
                <a:ext cx="48275" cy="55050"/>
              </a:xfrm>
              <a:custGeom>
                <a:rect b="b" l="l" r="r" t="t"/>
                <a:pathLst>
                  <a:path extrusionOk="0" h="2202" w="1931">
                    <a:moveTo>
                      <a:pt x="0" y="0"/>
                    </a:moveTo>
                    <a:cubicBezTo>
                      <a:pt x="37" y="29"/>
                      <a:pt x="72" y="58"/>
                      <a:pt x="108" y="87"/>
                    </a:cubicBezTo>
                    <a:lnTo>
                      <a:pt x="108" y="87"/>
                    </a:lnTo>
                    <a:cubicBezTo>
                      <a:pt x="72" y="58"/>
                      <a:pt x="36" y="29"/>
                      <a:pt x="0" y="0"/>
                    </a:cubicBezTo>
                    <a:close/>
                    <a:moveTo>
                      <a:pt x="108" y="87"/>
                    </a:moveTo>
                    <a:cubicBezTo>
                      <a:pt x="823" y="680"/>
                      <a:pt x="1431" y="1395"/>
                      <a:pt x="1931" y="2202"/>
                    </a:cubicBezTo>
                    <a:cubicBezTo>
                      <a:pt x="1609" y="1609"/>
                      <a:pt x="1185" y="1066"/>
                      <a:pt x="694" y="592"/>
                    </a:cubicBezTo>
                    <a:cubicBezTo>
                      <a:pt x="506" y="433"/>
                      <a:pt x="317" y="261"/>
                      <a:pt x="108" y="87"/>
                    </a:cubicBezTo>
                    <a:close/>
                  </a:path>
                </a:pathLst>
              </a:custGeom>
              <a:solidFill>
                <a:srgbClr val="AA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4"/>
              <p:cNvSpPr/>
              <p:nvPr/>
            </p:nvSpPr>
            <p:spPr>
              <a:xfrm>
                <a:off x="3577450" y="4173900"/>
                <a:ext cx="11475" cy="26700"/>
              </a:xfrm>
              <a:custGeom>
                <a:rect b="b" l="l" r="r" t="t"/>
                <a:pathLst>
                  <a:path extrusionOk="0" h="1068" w="459">
                    <a:moveTo>
                      <a:pt x="1" y="1"/>
                    </a:moveTo>
                    <a:cubicBezTo>
                      <a:pt x="180" y="311"/>
                      <a:pt x="328" y="653"/>
                      <a:pt x="445" y="1011"/>
                    </a:cubicBezTo>
                    <a:lnTo>
                      <a:pt x="445" y="1011"/>
                    </a:lnTo>
                    <a:cubicBezTo>
                      <a:pt x="358" y="643"/>
                      <a:pt x="210" y="307"/>
                      <a:pt x="1" y="1"/>
                    </a:cubicBezTo>
                    <a:close/>
                    <a:moveTo>
                      <a:pt x="445" y="1011"/>
                    </a:moveTo>
                    <a:cubicBezTo>
                      <a:pt x="450" y="1030"/>
                      <a:pt x="454" y="1049"/>
                      <a:pt x="458" y="1068"/>
                    </a:cubicBezTo>
                    <a:lnTo>
                      <a:pt x="458" y="1051"/>
                    </a:lnTo>
                    <a:cubicBezTo>
                      <a:pt x="454" y="1037"/>
                      <a:pt x="449" y="1024"/>
                      <a:pt x="445" y="1011"/>
                    </a:cubicBezTo>
                    <a:close/>
                  </a:path>
                </a:pathLst>
              </a:custGeom>
              <a:solidFill>
                <a:srgbClr val="C1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4"/>
              <p:cNvSpPr/>
              <p:nvPr/>
            </p:nvSpPr>
            <p:spPr>
              <a:xfrm>
                <a:off x="3469025" y="4076475"/>
                <a:ext cx="60175" cy="42400"/>
              </a:xfrm>
              <a:custGeom>
                <a:rect b="b" l="l" r="r" t="t"/>
                <a:pathLst>
                  <a:path extrusionOk="0" h="1696" w="2407">
                    <a:moveTo>
                      <a:pt x="0" y="1"/>
                    </a:moveTo>
                    <a:cubicBezTo>
                      <a:pt x="915" y="594"/>
                      <a:pt x="1745" y="1170"/>
                      <a:pt x="2406" y="1695"/>
                    </a:cubicBezTo>
                    <a:cubicBezTo>
                      <a:pt x="1644" y="1068"/>
                      <a:pt x="848" y="492"/>
                      <a:pt x="0" y="1"/>
                    </a:cubicBezTo>
                    <a:close/>
                  </a:path>
                </a:pathLst>
              </a:custGeom>
              <a:solidFill>
                <a:srgbClr val="C1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4"/>
              <p:cNvSpPr/>
              <p:nvPr/>
            </p:nvSpPr>
            <p:spPr>
              <a:xfrm>
                <a:off x="2933225" y="3727475"/>
                <a:ext cx="655700" cy="472700"/>
              </a:xfrm>
              <a:custGeom>
                <a:rect b="b" l="l" r="r" t="t"/>
                <a:pathLst>
                  <a:path extrusionOk="0" h="18908" w="26228">
                    <a:moveTo>
                      <a:pt x="2948" y="0"/>
                    </a:moveTo>
                    <a:cubicBezTo>
                      <a:pt x="2948" y="0"/>
                      <a:pt x="1152" y="661"/>
                      <a:pt x="475" y="1847"/>
                    </a:cubicBezTo>
                    <a:cubicBezTo>
                      <a:pt x="0" y="2694"/>
                      <a:pt x="119" y="3863"/>
                      <a:pt x="221" y="4473"/>
                    </a:cubicBezTo>
                    <a:cubicBezTo>
                      <a:pt x="1407" y="5947"/>
                      <a:pt x="2813" y="7252"/>
                      <a:pt x="4388" y="8319"/>
                    </a:cubicBezTo>
                    <a:cubicBezTo>
                      <a:pt x="8438" y="11064"/>
                      <a:pt x="13774" y="12419"/>
                      <a:pt x="18586" y="13859"/>
                    </a:cubicBezTo>
                    <a:cubicBezTo>
                      <a:pt x="24804" y="15740"/>
                      <a:pt x="26142" y="18739"/>
                      <a:pt x="26227" y="18908"/>
                    </a:cubicBezTo>
                    <a:cubicBezTo>
                      <a:pt x="26108" y="18535"/>
                      <a:pt x="25956" y="18179"/>
                      <a:pt x="25770" y="17858"/>
                    </a:cubicBezTo>
                    <a:cubicBezTo>
                      <a:pt x="25244" y="17010"/>
                      <a:pt x="24601" y="16282"/>
                      <a:pt x="23838" y="15655"/>
                    </a:cubicBezTo>
                    <a:cubicBezTo>
                      <a:pt x="23177" y="15130"/>
                      <a:pt x="22347" y="14554"/>
                      <a:pt x="21432" y="13961"/>
                    </a:cubicBezTo>
                    <a:cubicBezTo>
                      <a:pt x="16960" y="11284"/>
                      <a:pt x="12080" y="10200"/>
                      <a:pt x="8641" y="6913"/>
                    </a:cubicBezTo>
                    <a:cubicBezTo>
                      <a:pt x="6489" y="4829"/>
                      <a:pt x="4575" y="2508"/>
                      <a:pt x="29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4"/>
              <p:cNvSpPr/>
              <p:nvPr/>
            </p:nvSpPr>
            <p:spPr>
              <a:xfrm>
                <a:off x="2838775" y="3993900"/>
                <a:ext cx="722600" cy="232975"/>
              </a:xfrm>
              <a:custGeom>
                <a:rect b="b" l="l" r="r" t="t"/>
                <a:pathLst>
                  <a:path extrusionOk="0" h="9319" w="28904">
                    <a:moveTo>
                      <a:pt x="1339" y="0"/>
                    </a:moveTo>
                    <a:cubicBezTo>
                      <a:pt x="1339" y="17"/>
                      <a:pt x="1339" y="34"/>
                      <a:pt x="1339" y="51"/>
                    </a:cubicBezTo>
                    <a:cubicBezTo>
                      <a:pt x="1339" y="51"/>
                      <a:pt x="0" y="898"/>
                      <a:pt x="0" y="3016"/>
                    </a:cubicBezTo>
                    <a:cubicBezTo>
                      <a:pt x="0" y="4490"/>
                      <a:pt x="424" y="5218"/>
                      <a:pt x="695" y="5523"/>
                    </a:cubicBezTo>
                    <a:cubicBezTo>
                      <a:pt x="2498" y="5175"/>
                      <a:pt x="7687" y="4298"/>
                      <a:pt x="14869" y="4298"/>
                    </a:cubicBezTo>
                    <a:cubicBezTo>
                      <a:pt x="15720" y="4298"/>
                      <a:pt x="16598" y="4310"/>
                      <a:pt x="17502" y="4337"/>
                    </a:cubicBezTo>
                    <a:cubicBezTo>
                      <a:pt x="27344" y="4624"/>
                      <a:pt x="28758" y="8773"/>
                      <a:pt x="28892" y="9270"/>
                    </a:cubicBezTo>
                    <a:lnTo>
                      <a:pt x="28892" y="9270"/>
                    </a:lnTo>
                    <a:cubicBezTo>
                      <a:pt x="28651" y="8305"/>
                      <a:pt x="28181" y="7391"/>
                      <a:pt x="27532" y="6641"/>
                    </a:cubicBezTo>
                    <a:cubicBezTo>
                      <a:pt x="26396" y="5286"/>
                      <a:pt x="23042" y="3812"/>
                      <a:pt x="17807" y="3050"/>
                    </a:cubicBezTo>
                    <a:cubicBezTo>
                      <a:pt x="12571" y="2304"/>
                      <a:pt x="6963" y="1186"/>
                      <a:pt x="3829" y="593"/>
                    </a:cubicBezTo>
                    <a:cubicBezTo>
                      <a:pt x="2796" y="390"/>
                      <a:pt x="1965" y="186"/>
                      <a:pt x="1339" y="0"/>
                    </a:cubicBezTo>
                    <a:close/>
                    <a:moveTo>
                      <a:pt x="28892" y="9270"/>
                    </a:moveTo>
                    <a:lnTo>
                      <a:pt x="28892" y="9270"/>
                    </a:lnTo>
                    <a:cubicBezTo>
                      <a:pt x="28896" y="9286"/>
                      <a:pt x="28900" y="9302"/>
                      <a:pt x="28904" y="9318"/>
                    </a:cubicBezTo>
                    <a:cubicBezTo>
                      <a:pt x="28904" y="9318"/>
                      <a:pt x="28900" y="9302"/>
                      <a:pt x="28892" y="92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4"/>
              <p:cNvSpPr/>
              <p:nvPr/>
            </p:nvSpPr>
            <p:spPr>
              <a:xfrm>
                <a:off x="3546525" y="4184750"/>
                <a:ext cx="100925" cy="291175"/>
              </a:xfrm>
              <a:custGeom>
                <a:rect b="b" l="l" r="r" t="t"/>
                <a:pathLst>
                  <a:path extrusionOk="0" h="11647" w="4037">
                    <a:moveTo>
                      <a:pt x="3000" y="0"/>
                    </a:moveTo>
                    <a:cubicBezTo>
                      <a:pt x="2645" y="0"/>
                      <a:pt x="2263" y="162"/>
                      <a:pt x="2017" y="515"/>
                    </a:cubicBezTo>
                    <a:cubicBezTo>
                      <a:pt x="1509" y="1244"/>
                      <a:pt x="1678" y="4310"/>
                      <a:pt x="1712" y="6598"/>
                    </a:cubicBezTo>
                    <a:cubicBezTo>
                      <a:pt x="1746" y="8885"/>
                      <a:pt x="1" y="9512"/>
                      <a:pt x="1" y="9512"/>
                    </a:cubicBezTo>
                    <a:lnTo>
                      <a:pt x="1" y="11646"/>
                    </a:lnTo>
                    <a:cubicBezTo>
                      <a:pt x="1" y="11646"/>
                      <a:pt x="5" y="11647"/>
                      <a:pt x="14" y="11647"/>
                    </a:cubicBezTo>
                    <a:cubicBezTo>
                      <a:pt x="107" y="11647"/>
                      <a:pt x="710" y="11604"/>
                      <a:pt x="1797" y="10579"/>
                    </a:cubicBezTo>
                    <a:cubicBezTo>
                      <a:pt x="2983" y="9461"/>
                      <a:pt x="2949" y="7343"/>
                      <a:pt x="2525" y="4700"/>
                    </a:cubicBezTo>
                    <a:cubicBezTo>
                      <a:pt x="2102" y="2040"/>
                      <a:pt x="2017" y="1108"/>
                      <a:pt x="2661" y="769"/>
                    </a:cubicBezTo>
                    <a:cubicBezTo>
                      <a:pt x="2758" y="718"/>
                      <a:pt x="2834" y="696"/>
                      <a:pt x="2893" y="696"/>
                    </a:cubicBezTo>
                    <a:cubicBezTo>
                      <a:pt x="3225" y="696"/>
                      <a:pt x="3038" y="1393"/>
                      <a:pt x="3254" y="1566"/>
                    </a:cubicBezTo>
                    <a:cubicBezTo>
                      <a:pt x="3289" y="1596"/>
                      <a:pt x="3329" y="1610"/>
                      <a:pt x="3373" y="1610"/>
                    </a:cubicBezTo>
                    <a:cubicBezTo>
                      <a:pt x="3647" y="1610"/>
                      <a:pt x="4037" y="1056"/>
                      <a:pt x="3847" y="515"/>
                    </a:cubicBezTo>
                    <a:cubicBezTo>
                      <a:pt x="3725" y="184"/>
                      <a:pt x="3377" y="0"/>
                      <a:pt x="3000"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1" name="Google Shape;1111;p64"/>
          <p:cNvSpPr txBox="1"/>
          <p:nvPr>
            <p:ph idx="4" type="title"/>
          </p:nvPr>
        </p:nvSpPr>
        <p:spPr>
          <a:xfrm>
            <a:off x="4294482" y="3514862"/>
            <a:ext cx="37098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45,700</a:t>
            </a:r>
            <a:endParaRPr/>
          </a:p>
        </p:txBody>
      </p:sp>
      <p:sp>
        <p:nvSpPr>
          <p:cNvPr id="1112" name="Google Shape;1112;p64"/>
          <p:cNvSpPr txBox="1"/>
          <p:nvPr>
            <p:ph idx="5" type="subTitle"/>
          </p:nvPr>
        </p:nvSpPr>
        <p:spPr>
          <a:xfrm>
            <a:off x="4294482" y="4188076"/>
            <a:ext cx="3709800" cy="43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re satisfied with our music playlist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5"/>
          <p:cNvSpPr txBox="1"/>
          <p:nvPr>
            <p:ph type="title"/>
          </p:nvPr>
        </p:nvSpPr>
        <p:spPr>
          <a:xfrm>
            <a:off x="1468050" y="1593440"/>
            <a:ext cx="6207900" cy="12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118" name="Google Shape;1118;p65"/>
          <p:cNvSpPr/>
          <p:nvPr/>
        </p:nvSpPr>
        <p:spPr>
          <a:xfrm flipH="1" rot="-5400000">
            <a:off x="4267650" y="937060"/>
            <a:ext cx="608700" cy="4617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5"/>
          <p:cNvSpPr txBox="1"/>
          <p:nvPr>
            <p:ph idx="1" type="subTitle"/>
          </p:nvPr>
        </p:nvSpPr>
        <p:spPr>
          <a:xfrm flipH="1">
            <a:off x="1865700" y="3046960"/>
            <a:ext cx="5412600" cy="3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120" name="Google Shape;1120;p65"/>
          <p:cNvSpPr/>
          <p:nvPr/>
        </p:nvSpPr>
        <p:spPr>
          <a:xfrm>
            <a:off x="2319354" y="1779770"/>
            <a:ext cx="4485358" cy="1055196"/>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lt1"/>
                </a:solidFill>
                <a:latin typeface="Bebas Neue"/>
              </a:rPr>
              <a:t>489,300.00</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grpSp>
        <p:nvGrpSpPr>
          <p:cNvPr id="1125" name="Google Shape;1125;p66"/>
          <p:cNvGrpSpPr/>
          <p:nvPr/>
        </p:nvGrpSpPr>
        <p:grpSpPr>
          <a:xfrm>
            <a:off x="721725" y="1722975"/>
            <a:ext cx="7700550" cy="2733075"/>
            <a:chOff x="721725" y="1722975"/>
            <a:chExt cx="7700550" cy="2733075"/>
          </a:xfrm>
        </p:grpSpPr>
        <p:grpSp>
          <p:nvGrpSpPr>
            <p:cNvPr id="1126" name="Google Shape;1126;p66"/>
            <p:cNvGrpSpPr/>
            <p:nvPr/>
          </p:nvGrpSpPr>
          <p:grpSpPr>
            <a:xfrm>
              <a:off x="1647525" y="2037075"/>
              <a:ext cx="4782325" cy="2104875"/>
              <a:chOff x="1647525" y="2037075"/>
              <a:chExt cx="4782325" cy="2104875"/>
            </a:xfrm>
          </p:grpSpPr>
          <p:cxnSp>
            <p:nvCxnSpPr>
              <p:cNvPr id="1127" name="Google Shape;1127;p66"/>
              <p:cNvCxnSpPr/>
              <p:nvPr/>
            </p:nvCxnSpPr>
            <p:spPr>
              <a:xfrm>
                <a:off x="2425450" y="2037075"/>
                <a:ext cx="4004400" cy="0"/>
              </a:xfrm>
              <a:prstGeom prst="straightConnector1">
                <a:avLst/>
              </a:prstGeom>
              <a:noFill/>
              <a:ln cap="flat" cmpd="sng" w="28575">
                <a:solidFill>
                  <a:schemeClr val="dk1"/>
                </a:solidFill>
                <a:prstDash val="solid"/>
                <a:round/>
                <a:headEnd len="sm" w="sm" type="none"/>
                <a:tailEnd len="sm" w="sm" type="triangle"/>
              </a:ln>
            </p:spPr>
          </p:cxnSp>
          <p:sp>
            <p:nvSpPr>
              <p:cNvPr id="1128" name="Google Shape;1128;p66"/>
              <p:cNvSpPr/>
              <p:nvPr/>
            </p:nvSpPr>
            <p:spPr>
              <a:xfrm rot="-5400000">
                <a:off x="4252567" y="909257"/>
                <a:ext cx="1033526" cy="3321011"/>
              </a:xfrm>
              <a:custGeom>
                <a:rect b="b" l="l" r="r" t="t"/>
                <a:pathLst>
                  <a:path extrusionOk="0" h="20335" w="20335">
                    <a:moveTo>
                      <a:pt x="0" y="20335"/>
                    </a:moveTo>
                    <a:lnTo>
                      <a:pt x="0" y="0"/>
                    </a:lnTo>
                    <a:lnTo>
                      <a:pt x="20335" y="0"/>
                    </a:lnTo>
                  </a:path>
                </a:pathLst>
              </a:custGeom>
              <a:noFill/>
              <a:ln cap="flat" cmpd="sng" w="28575">
                <a:solidFill>
                  <a:schemeClr val="dk1"/>
                </a:solidFill>
                <a:prstDash val="solid"/>
                <a:round/>
                <a:headEnd len="sm" w="sm" type="triangle"/>
                <a:tailEnd len="sm" w="sm" type="none"/>
              </a:ln>
            </p:spPr>
          </p:sp>
          <p:cxnSp>
            <p:nvCxnSpPr>
              <p:cNvPr id="1129" name="Google Shape;1129;p66"/>
              <p:cNvCxnSpPr>
                <a:stCxn id="1130" idx="1"/>
              </p:cNvCxnSpPr>
              <p:nvPr/>
            </p:nvCxnSpPr>
            <p:spPr>
              <a:xfrm>
                <a:off x="1647525" y="2329194"/>
                <a:ext cx="0" cy="939000"/>
              </a:xfrm>
              <a:prstGeom prst="straightConnector1">
                <a:avLst/>
              </a:prstGeom>
              <a:noFill/>
              <a:ln cap="flat" cmpd="sng" w="28575">
                <a:solidFill>
                  <a:schemeClr val="dk1"/>
                </a:solidFill>
                <a:prstDash val="solid"/>
                <a:round/>
                <a:headEnd len="sm" w="sm" type="none"/>
                <a:tailEnd len="sm" w="sm" type="triangle"/>
              </a:ln>
            </p:spPr>
          </p:cxnSp>
          <p:cxnSp>
            <p:nvCxnSpPr>
              <p:cNvPr id="1131" name="Google Shape;1131;p66"/>
              <p:cNvCxnSpPr/>
              <p:nvPr/>
            </p:nvCxnSpPr>
            <p:spPr>
              <a:xfrm>
                <a:off x="2425450" y="4141950"/>
                <a:ext cx="4004400" cy="0"/>
              </a:xfrm>
              <a:prstGeom prst="straightConnector1">
                <a:avLst/>
              </a:prstGeom>
              <a:noFill/>
              <a:ln cap="flat" cmpd="sng" w="28575">
                <a:solidFill>
                  <a:schemeClr val="dk1"/>
                </a:solidFill>
                <a:prstDash val="solid"/>
                <a:round/>
                <a:headEnd len="sm" w="sm" type="none"/>
                <a:tailEnd len="sm" w="sm" type="triangle"/>
              </a:ln>
            </p:spPr>
          </p:cxnSp>
        </p:grpSp>
        <p:sp>
          <p:nvSpPr>
            <p:cNvPr id="1132" name="Google Shape;1132;p66"/>
            <p:cNvSpPr/>
            <p:nvPr/>
          </p:nvSpPr>
          <p:spPr>
            <a:xfrm flipH="1" rot="5400000">
              <a:off x="1333425" y="3216150"/>
              <a:ext cx="628200" cy="1851600"/>
            </a:xfrm>
            <a:prstGeom prst="trapezoid">
              <a:avLst>
                <a:gd fmla="val 6998"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3" name="Google Shape;1133;p66"/>
            <p:cNvSpPr/>
            <p:nvPr/>
          </p:nvSpPr>
          <p:spPr>
            <a:xfrm rot="-5400000">
              <a:off x="4257900" y="3216150"/>
              <a:ext cx="628200" cy="1851600"/>
            </a:xfrm>
            <a:prstGeom prst="trapezoid">
              <a:avLst>
                <a:gd fmla="val 699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4" name="Google Shape;1134;p66"/>
            <p:cNvSpPr/>
            <p:nvPr/>
          </p:nvSpPr>
          <p:spPr>
            <a:xfrm rot="-5400000">
              <a:off x="4257900" y="2163713"/>
              <a:ext cx="628200" cy="1851600"/>
            </a:xfrm>
            <a:prstGeom prst="trapezoid">
              <a:avLst>
                <a:gd fmla="val 699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5" name="Google Shape;1135;p66"/>
            <p:cNvSpPr/>
            <p:nvPr/>
          </p:nvSpPr>
          <p:spPr>
            <a:xfrm rot="-5400000">
              <a:off x="7182375" y="1111275"/>
              <a:ext cx="628200" cy="1851600"/>
            </a:xfrm>
            <a:prstGeom prst="trapezoid">
              <a:avLst>
                <a:gd fmla="val 6998"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6" name="Google Shape;1136;p66"/>
            <p:cNvSpPr/>
            <p:nvPr/>
          </p:nvSpPr>
          <p:spPr>
            <a:xfrm rot="-5400000">
              <a:off x="7182375" y="3216150"/>
              <a:ext cx="628200" cy="1851600"/>
            </a:xfrm>
            <a:prstGeom prst="trapezoid">
              <a:avLst>
                <a:gd fmla="val 6998"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7" name="Google Shape;1137;p66"/>
            <p:cNvSpPr/>
            <p:nvPr/>
          </p:nvSpPr>
          <p:spPr>
            <a:xfrm flipH="1" rot="5400000">
              <a:off x="7182375" y="2163713"/>
              <a:ext cx="628200" cy="1851600"/>
            </a:xfrm>
            <a:prstGeom prst="trapezoid">
              <a:avLst>
                <a:gd fmla="val 6998"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0" name="Google Shape;1130;p66"/>
            <p:cNvSpPr/>
            <p:nvPr/>
          </p:nvSpPr>
          <p:spPr>
            <a:xfrm rot="-5400000">
              <a:off x="1333425" y="1111275"/>
              <a:ext cx="628200" cy="1851600"/>
            </a:xfrm>
            <a:prstGeom prst="trapezoid">
              <a:avLst>
                <a:gd fmla="val 699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38" name="Google Shape;1138;p66"/>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CHANNELS</a:t>
            </a:r>
            <a:endParaRPr/>
          </a:p>
        </p:txBody>
      </p:sp>
      <p:sp>
        <p:nvSpPr>
          <p:cNvPr id="1139" name="Google Shape;1139;p66"/>
          <p:cNvSpPr txBox="1"/>
          <p:nvPr>
            <p:ph idx="4294967295" type="subTitle"/>
          </p:nvPr>
        </p:nvSpPr>
        <p:spPr>
          <a:xfrm flipH="1">
            <a:off x="721725" y="3956250"/>
            <a:ext cx="18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distributor</a:t>
            </a:r>
            <a:endParaRPr sz="2600">
              <a:latin typeface="Bebas Neue"/>
              <a:ea typeface="Bebas Neue"/>
              <a:cs typeface="Bebas Neue"/>
              <a:sym typeface="Bebas Neue"/>
            </a:endParaRPr>
          </a:p>
        </p:txBody>
      </p:sp>
      <p:sp>
        <p:nvSpPr>
          <p:cNvPr id="1140" name="Google Shape;1140;p66"/>
          <p:cNvSpPr txBox="1"/>
          <p:nvPr>
            <p:ph idx="4294967295" type="subTitle"/>
          </p:nvPr>
        </p:nvSpPr>
        <p:spPr>
          <a:xfrm flipH="1">
            <a:off x="3646200" y="3956250"/>
            <a:ext cx="18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provider</a:t>
            </a:r>
            <a:endParaRPr sz="2600">
              <a:latin typeface="Bebas Neue"/>
              <a:ea typeface="Bebas Neue"/>
              <a:cs typeface="Bebas Neue"/>
              <a:sym typeface="Bebas Neue"/>
            </a:endParaRPr>
          </a:p>
        </p:txBody>
      </p:sp>
      <p:sp>
        <p:nvSpPr>
          <p:cNvPr id="1141" name="Google Shape;1141;p66"/>
          <p:cNvSpPr txBox="1"/>
          <p:nvPr>
            <p:ph idx="4294967295" type="subTitle"/>
          </p:nvPr>
        </p:nvSpPr>
        <p:spPr>
          <a:xfrm flipH="1">
            <a:off x="3646200" y="2903813"/>
            <a:ext cx="18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provider</a:t>
            </a:r>
            <a:endParaRPr sz="2600">
              <a:latin typeface="Bebas Neue"/>
              <a:ea typeface="Bebas Neue"/>
              <a:cs typeface="Bebas Neue"/>
              <a:sym typeface="Bebas Neue"/>
            </a:endParaRPr>
          </a:p>
        </p:txBody>
      </p:sp>
      <p:sp>
        <p:nvSpPr>
          <p:cNvPr id="1142" name="Google Shape;1142;p66"/>
          <p:cNvSpPr txBox="1"/>
          <p:nvPr>
            <p:ph idx="4294967295" type="subTitle"/>
          </p:nvPr>
        </p:nvSpPr>
        <p:spPr>
          <a:xfrm flipH="1">
            <a:off x="6570675" y="1851375"/>
            <a:ext cx="18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CONSUMER</a:t>
            </a:r>
            <a:endParaRPr sz="2600">
              <a:latin typeface="Bebas Neue"/>
              <a:ea typeface="Bebas Neue"/>
              <a:cs typeface="Bebas Neue"/>
              <a:sym typeface="Bebas Neue"/>
            </a:endParaRPr>
          </a:p>
        </p:txBody>
      </p:sp>
      <p:sp>
        <p:nvSpPr>
          <p:cNvPr id="1143" name="Google Shape;1143;p66"/>
          <p:cNvSpPr txBox="1"/>
          <p:nvPr>
            <p:ph idx="4294967295" type="subTitle"/>
          </p:nvPr>
        </p:nvSpPr>
        <p:spPr>
          <a:xfrm flipH="1">
            <a:off x="721725" y="1851375"/>
            <a:ext cx="18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PRODUCER</a:t>
            </a:r>
            <a:endParaRPr sz="2600">
              <a:latin typeface="Bebas Neue"/>
              <a:ea typeface="Bebas Neue"/>
              <a:cs typeface="Bebas Neue"/>
              <a:sym typeface="Bebas Neue"/>
            </a:endParaRPr>
          </a:p>
        </p:txBody>
      </p:sp>
      <p:sp>
        <p:nvSpPr>
          <p:cNvPr id="1144" name="Google Shape;1144;p66"/>
          <p:cNvSpPr txBox="1"/>
          <p:nvPr>
            <p:ph idx="4294967295" type="subTitle"/>
          </p:nvPr>
        </p:nvSpPr>
        <p:spPr>
          <a:xfrm flipH="1">
            <a:off x="6570675" y="3956250"/>
            <a:ext cx="18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CONSUMER</a:t>
            </a:r>
            <a:endParaRPr sz="2600">
              <a:latin typeface="Bebas Neue"/>
              <a:ea typeface="Bebas Neue"/>
              <a:cs typeface="Bebas Neue"/>
              <a:sym typeface="Bebas Neue"/>
            </a:endParaRPr>
          </a:p>
        </p:txBody>
      </p:sp>
      <p:sp>
        <p:nvSpPr>
          <p:cNvPr id="1145" name="Google Shape;1145;p66"/>
          <p:cNvSpPr txBox="1"/>
          <p:nvPr>
            <p:ph idx="4294967295" type="subTitle"/>
          </p:nvPr>
        </p:nvSpPr>
        <p:spPr>
          <a:xfrm flipH="1">
            <a:off x="6570675" y="2903813"/>
            <a:ext cx="18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CONSUMER</a:t>
            </a:r>
            <a:endParaRPr sz="2600">
              <a:latin typeface="Bebas Neue"/>
              <a:ea typeface="Bebas Neue"/>
              <a:cs typeface="Bebas Neue"/>
              <a:sym typeface="Bebas Neue"/>
            </a:endParaRPr>
          </a:p>
        </p:txBody>
      </p:sp>
      <p:grpSp>
        <p:nvGrpSpPr>
          <p:cNvPr id="1146" name="Google Shape;1146;p66"/>
          <p:cNvGrpSpPr/>
          <p:nvPr/>
        </p:nvGrpSpPr>
        <p:grpSpPr>
          <a:xfrm>
            <a:off x="7349001" y="1306932"/>
            <a:ext cx="294948" cy="338326"/>
            <a:chOff x="-53224225" y="3976300"/>
            <a:chExt cx="279625" cy="319025"/>
          </a:xfrm>
        </p:grpSpPr>
        <p:sp>
          <p:nvSpPr>
            <p:cNvPr id="1147" name="Google Shape;1147;p6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66"/>
          <p:cNvGrpSpPr/>
          <p:nvPr/>
        </p:nvGrpSpPr>
        <p:grpSpPr>
          <a:xfrm>
            <a:off x="1477237" y="3416077"/>
            <a:ext cx="340573" cy="339271"/>
            <a:chOff x="2085450" y="842250"/>
            <a:chExt cx="483700" cy="481850"/>
          </a:xfrm>
        </p:grpSpPr>
        <p:sp>
          <p:nvSpPr>
            <p:cNvPr id="1155" name="Google Shape;1155;p6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56" name="Google Shape;1156;p6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57" name="Google Shape;1157;p6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58" name="Google Shape;1158;p66"/>
          <p:cNvGrpSpPr/>
          <p:nvPr/>
        </p:nvGrpSpPr>
        <p:grpSpPr>
          <a:xfrm>
            <a:off x="4402828" y="2364917"/>
            <a:ext cx="338323" cy="338327"/>
            <a:chOff x="-32174975" y="3192625"/>
            <a:chExt cx="295375" cy="293025"/>
          </a:xfrm>
        </p:grpSpPr>
        <p:sp>
          <p:nvSpPr>
            <p:cNvPr id="1159" name="Google Shape;1159;p6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66"/>
          <p:cNvGrpSpPr/>
          <p:nvPr/>
        </p:nvGrpSpPr>
        <p:grpSpPr>
          <a:xfrm>
            <a:off x="1455807" y="1306932"/>
            <a:ext cx="383436" cy="338314"/>
            <a:chOff x="4467200" y="877100"/>
            <a:chExt cx="481825" cy="423475"/>
          </a:xfrm>
        </p:grpSpPr>
        <p:sp>
          <p:nvSpPr>
            <p:cNvPr id="1164" name="Google Shape;1164;p6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65" name="Google Shape;1165;p6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66" name="Google Shape;1166;p6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67" name="Google Shape;1167;p6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67"/>
          <p:cNvSpPr/>
          <p:nvPr/>
        </p:nvSpPr>
        <p:spPr>
          <a:xfrm rot="5400000">
            <a:off x="4652276" y="1486950"/>
            <a:ext cx="817500" cy="7623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3" name="Google Shape;1173;p67"/>
          <p:cNvSpPr/>
          <p:nvPr/>
        </p:nvSpPr>
        <p:spPr>
          <a:xfrm flipH="1" rot="-5400000">
            <a:off x="4652276" y="2624681"/>
            <a:ext cx="817500" cy="7623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4" name="Google Shape;1174;p67"/>
          <p:cNvSpPr/>
          <p:nvPr/>
        </p:nvSpPr>
        <p:spPr>
          <a:xfrm rot="5400000">
            <a:off x="4652276" y="3762411"/>
            <a:ext cx="817500" cy="7623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5" name="Google Shape;1175;p67"/>
          <p:cNvSpPr txBox="1"/>
          <p:nvPr>
            <p:ph idx="1" type="subTitle"/>
          </p:nvPr>
        </p:nvSpPr>
        <p:spPr>
          <a:xfrm>
            <a:off x="5504850" y="1386650"/>
            <a:ext cx="29169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MULTIMEDIA</a:t>
            </a:r>
            <a:endParaRPr/>
          </a:p>
        </p:txBody>
      </p:sp>
      <p:sp>
        <p:nvSpPr>
          <p:cNvPr id="1176" name="Google Shape;1176;p67"/>
          <p:cNvSpPr txBox="1"/>
          <p:nvPr>
            <p:ph idx="3" type="subTitle"/>
          </p:nvPr>
        </p:nvSpPr>
        <p:spPr>
          <a:xfrm>
            <a:off x="5504850" y="2524826"/>
            <a:ext cx="29169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PRESS</a:t>
            </a:r>
            <a:endParaRPr/>
          </a:p>
        </p:txBody>
      </p:sp>
      <p:sp>
        <p:nvSpPr>
          <p:cNvPr id="1177" name="Google Shape;1177;p67"/>
          <p:cNvSpPr txBox="1"/>
          <p:nvPr>
            <p:ph idx="2" type="subTitle"/>
          </p:nvPr>
        </p:nvSpPr>
        <p:spPr>
          <a:xfrm>
            <a:off x="5504850" y="1730685"/>
            <a:ext cx="29169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1178" name="Google Shape;1178;p67"/>
          <p:cNvSpPr txBox="1"/>
          <p:nvPr>
            <p:ph idx="5" type="subTitle"/>
          </p:nvPr>
        </p:nvSpPr>
        <p:spPr>
          <a:xfrm>
            <a:off x="5504850" y="3663001"/>
            <a:ext cx="29169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MOBILE APP</a:t>
            </a:r>
            <a:endParaRPr/>
          </a:p>
        </p:txBody>
      </p:sp>
      <p:sp>
        <p:nvSpPr>
          <p:cNvPr id="1179" name="Google Shape;1179;p67"/>
          <p:cNvSpPr txBox="1"/>
          <p:nvPr>
            <p:ph type="title"/>
          </p:nvPr>
        </p:nvSpPr>
        <p:spPr>
          <a:xfrm>
            <a:off x="4569872" y="387600"/>
            <a:ext cx="3852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PROMOTION</a:t>
            </a:r>
            <a:endParaRPr/>
          </a:p>
        </p:txBody>
      </p:sp>
      <p:sp>
        <p:nvSpPr>
          <p:cNvPr id="1180" name="Google Shape;1180;p67"/>
          <p:cNvSpPr txBox="1"/>
          <p:nvPr>
            <p:ph idx="4" type="subTitle"/>
          </p:nvPr>
        </p:nvSpPr>
        <p:spPr>
          <a:xfrm>
            <a:off x="5504850" y="2868861"/>
            <a:ext cx="29169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a gas giant and the biggest planet in the Solar System</a:t>
            </a:r>
            <a:endParaRPr/>
          </a:p>
        </p:txBody>
      </p:sp>
      <p:sp>
        <p:nvSpPr>
          <p:cNvPr id="1181" name="Google Shape;1181;p67"/>
          <p:cNvSpPr txBox="1"/>
          <p:nvPr>
            <p:ph idx="6" type="subTitle"/>
          </p:nvPr>
        </p:nvSpPr>
        <p:spPr>
          <a:xfrm>
            <a:off x="5504850" y="4007036"/>
            <a:ext cx="29169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 and the smallest one</a:t>
            </a:r>
            <a:endParaRPr/>
          </a:p>
        </p:txBody>
      </p:sp>
      <p:grpSp>
        <p:nvGrpSpPr>
          <p:cNvPr id="1182" name="Google Shape;1182;p67"/>
          <p:cNvGrpSpPr/>
          <p:nvPr/>
        </p:nvGrpSpPr>
        <p:grpSpPr>
          <a:xfrm>
            <a:off x="4854926" y="2799682"/>
            <a:ext cx="412201" cy="412298"/>
            <a:chOff x="900750" y="1436075"/>
            <a:chExt cx="481825" cy="481825"/>
          </a:xfrm>
        </p:grpSpPr>
        <p:sp>
          <p:nvSpPr>
            <p:cNvPr id="1183" name="Google Shape;1183;p6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4" name="Google Shape;1184;p6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5" name="Google Shape;1185;p6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6" name="Google Shape;1186;p6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87" name="Google Shape;1187;p67"/>
          <p:cNvGrpSpPr/>
          <p:nvPr/>
        </p:nvGrpSpPr>
        <p:grpSpPr>
          <a:xfrm>
            <a:off x="4847263" y="1687242"/>
            <a:ext cx="427536" cy="361704"/>
            <a:chOff x="2678350" y="1464650"/>
            <a:chExt cx="499750" cy="422700"/>
          </a:xfrm>
        </p:grpSpPr>
        <p:sp>
          <p:nvSpPr>
            <p:cNvPr id="1188" name="Google Shape;1188;p6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9" name="Google Shape;1189;p6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0" name="Google Shape;1190;p6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91" name="Google Shape;1191;p67"/>
          <p:cNvGrpSpPr/>
          <p:nvPr/>
        </p:nvGrpSpPr>
        <p:grpSpPr>
          <a:xfrm>
            <a:off x="4916115" y="3937412"/>
            <a:ext cx="289822" cy="412298"/>
            <a:chOff x="3342725" y="2620775"/>
            <a:chExt cx="338775" cy="481825"/>
          </a:xfrm>
        </p:grpSpPr>
        <p:sp>
          <p:nvSpPr>
            <p:cNvPr id="1192" name="Google Shape;1192;p6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3" name="Google Shape;1193;p6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4" name="Google Shape;1194;p6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1195" name="Google Shape;1195;p67"/>
          <p:cNvPicPr preferRelativeResize="0"/>
          <p:nvPr/>
        </p:nvPicPr>
        <p:blipFill rotWithShape="1">
          <a:blip r:embed="rId3">
            <a:alphaModFix amt="95000"/>
          </a:blip>
          <a:srcRect b="0" l="19161" r="11662" t="13141"/>
          <a:stretch/>
        </p:blipFill>
        <p:spPr>
          <a:xfrm flipH="1">
            <a:off x="-1358793" y="598050"/>
            <a:ext cx="5595000" cy="3953100"/>
          </a:xfrm>
          <a:prstGeom prst="parallelogram">
            <a:avLst>
              <a:gd fmla="val 17342" name="adj"/>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68"/>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1</a:t>
            </a:r>
            <a:endParaRPr/>
          </a:p>
        </p:txBody>
      </p:sp>
      <p:grpSp>
        <p:nvGrpSpPr>
          <p:cNvPr id="1201" name="Google Shape;1201;p68"/>
          <p:cNvGrpSpPr/>
          <p:nvPr/>
        </p:nvGrpSpPr>
        <p:grpSpPr>
          <a:xfrm>
            <a:off x="1788075" y="1535550"/>
            <a:ext cx="5567840" cy="955064"/>
            <a:chOff x="1788075" y="1535550"/>
            <a:chExt cx="5567840" cy="955064"/>
          </a:xfrm>
        </p:grpSpPr>
        <p:grpSp>
          <p:nvGrpSpPr>
            <p:cNvPr id="1202" name="Google Shape;1202;p68"/>
            <p:cNvGrpSpPr/>
            <p:nvPr/>
          </p:nvGrpSpPr>
          <p:grpSpPr>
            <a:xfrm>
              <a:off x="1788075" y="1849654"/>
              <a:ext cx="5567840" cy="640959"/>
              <a:chOff x="1788075" y="1849654"/>
              <a:chExt cx="5567840" cy="640959"/>
            </a:xfrm>
          </p:grpSpPr>
          <p:sp>
            <p:nvSpPr>
              <p:cNvPr id="1203" name="Google Shape;1203;p68"/>
              <p:cNvSpPr/>
              <p:nvPr/>
            </p:nvSpPr>
            <p:spPr>
              <a:xfrm rot="-170">
                <a:off x="1788075" y="1849705"/>
                <a:ext cx="2051090" cy="640858"/>
              </a:xfrm>
              <a:custGeom>
                <a:rect b="b" l="l" r="r" t="t"/>
                <a:pathLst>
                  <a:path extrusionOk="0" h="20335" w="20335">
                    <a:moveTo>
                      <a:pt x="0" y="20335"/>
                    </a:moveTo>
                    <a:lnTo>
                      <a:pt x="0" y="0"/>
                    </a:lnTo>
                    <a:lnTo>
                      <a:pt x="20335" y="0"/>
                    </a:lnTo>
                  </a:path>
                </a:pathLst>
              </a:custGeom>
              <a:noFill/>
              <a:ln cap="flat" cmpd="sng" w="28575">
                <a:solidFill>
                  <a:schemeClr val="dk1"/>
                </a:solidFill>
                <a:prstDash val="solid"/>
                <a:round/>
                <a:headEnd len="sm" w="sm" type="triangle"/>
                <a:tailEnd len="sm" w="sm" type="none"/>
              </a:ln>
            </p:spPr>
          </p:sp>
          <p:sp>
            <p:nvSpPr>
              <p:cNvPr id="1204" name="Google Shape;1204;p68"/>
              <p:cNvSpPr/>
              <p:nvPr/>
            </p:nvSpPr>
            <p:spPr>
              <a:xfrm flipH="1" rot="170">
                <a:off x="5304825" y="1849705"/>
                <a:ext cx="2051090" cy="640858"/>
              </a:xfrm>
              <a:custGeom>
                <a:rect b="b" l="l" r="r" t="t"/>
                <a:pathLst>
                  <a:path extrusionOk="0" h="20335" w="20335">
                    <a:moveTo>
                      <a:pt x="0" y="20335"/>
                    </a:moveTo>
                    <a:lnTo>
                      <a:pt x="0" y="0"/>
                    </a:lnTo>
                    <a:lnTo>
                      <a:pt x="20335" y="0"/>
                    </a:lnTo>
                  </a:path>
                </a:pathLst>
              </a:custGeom>
              <a:noFill/>
              <a:ln cap="flat" cmpd="sng" w="28575">
                <a:solidFill>
                  <a:schemeClr val="dk1"/>
                </a:solidFill>
                <a:prstDash val="solid"/>
                <a:round/>
                <a:headEnd len="sm" w="sm" type="triangle"/>
                <a:tailEnd len="sm" w="sm" type="none"/>
              </a:ln>
            </p:spPr>
          </p:sp>
          <p:cxnSp>
            <p:nvCxnSpPr>
              <p:cNvPr id="1205" name="Google Shape;1205;p68"/>
              <p:cNvCxnSpPr/>
              <p:nvPr/>
            </p:nvCxnSpPr>
            <p:spPr>
              <a:xfrm>
                <a:off x="4572000" y="2037014"/>
                <a:ext cx="0" cy="453600"/>
              </a:xfrm>
              <a:prstGeom prst="straightConnector1">
                <a:avLst/>
              </a:prstGeom>
              <a:noFill/>
              <a:ln cap="flat" cmpd="sng" w="28575">
                <a:solidFill>
                  <a:schemeClr val="dk1"/>
                </a:solidFill>
                <a:prstDash val="solid"/>
                <a:round/>
                <a:headEnd len="sm" w="sm" type="none"/>
                <a:tailEnd len="sm" w="sm" type="triangle"/>
              </a:ln>
            </p:spPr>
          </p:cxnSp>
        </p:grpSp>
        <p:sp>
          <p:nvSpPr>
            <p:cNvPr id="1206" name="Google Shape;1206;p68"/>
            <p:cNvSpPr/>
            <p:nvPr/>
          </p:nvSpPr>
          <p:spPr>
            <a:xfrm rot="-5400000">
              <a:off x="4257900" y="923850"/>
              <a:ext cx="628200" cy="1851600"/>
            </a:xfrm>
            <a:prstGeom prst="trapezoid">
              <a:avLst>
                <a:gd fmla="val 699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07" name="Google Shape;1207;p68"/>
          <p:cNvSpPr txBox="1"/>
          <p:nvPr>
            <p:ph idx="4294967295" type="subTitle"/>
          </p:nvPr>
        </p:nvSpPr>
        <p:spPr>
          <a:xfrm flipH="1">
            <a:off x="3646200" y="1663950"/>
            <a:ext cx="18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Social media</a:t>
            </a:r>
            <a:endParaRPr sz="2600">
              <a:latin typeface="Bebas Neue"/>
              <a:ea typeface="Bebas Neue"/>
              <a:cs typeface="Bebas Neue"/>
              <a:sym typeface="Bebas Neue"/>
            </a:endParaRPr>
          </a:p>
        </p:txBody>
      </p:sp>
      <p:sp>
        <p:nvSpPr>
          <p:cNvPr id="1208" name="Google Shape;1208;p68"/>
          <p:cNvSpPr/>
          <p:nvPr/>
        </p:nvSpPr>
        <p:spPr>
          <a:xfrm rot="-5400000">
            <a:off x="1554063" y="2626580"/>
            <a:ext cx="468000" cy="17370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9" name="Google Shape;1209;p68"/>
          <p:cNvSpPr txBox="1"/>
          <p:nvPr>
            <p:ph idx="4294967295" type="subTitle"/>
          </p:nvPr>
        </p:nvSpPr>
        <p:spPr>
          <a:xfrm flipH="1">
            <a:off x="762513" y="3309380"/>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GOALS</a:t>
            </a:r>
            <a:endParaRPr sz="2600">
              <a:latin typeface="Bebas Neue"/>
              <a:ea typeface="Bebas Neue"/>
              <a:cs typeface="Bebas Neue"/>
              <a:sym typeface="Bebas Neue"/>
            </a:endParaRPr>
          </a:p>
        </p:txBody>
      </p:sp>
      <p:sp>
        <p:nvSpPr>
          <p:cNvPr id="1210" name="Google Shape;1210;p68"/>
          <p:cNvSpPr txBox="1"/>
          <p:nvPr>
            <p:ph idx="4294967295" type="subTitle"/>
          </p:nvPr>
        </p:nvSpPr>
        <p:spPr>
          <a:xfrm flipH="1">
            <a:off x="762525" y="3754902"/>
            <a:ext cx="2051100" cy="7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a:t>
            </a:r>
            <a:endParaRPr sz="1600"/>
          </a:p>
        </p:txBody>
      </p:sp>
      <p:sp>
        <p:nvSpPr>
          <p:cNvPr id="1211" name="Google Shape;1211;p68"/>
          <p:cNvSpPr/>
          <p:nvPr/>
        </p:nvSpPr>
        <p:spPr>
          <a:xfrm flipH="1" rot="5400000">
            <a:off x="4338000" y="2626580"/>
            <a:ext cx="468000" cy="17370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2" name="Google Shape;1212;p68"/>
          <p:cNvSpPr txBox="1"/>
          <p:nvPr>
            <p:ph idx="4294967295" type="subTitle"/>
          </p:nvPr>
        </p:nvSpPr>
        <p:spPr>
          <a:xfrm flipH="1">
            <a:off x="3546450" y="3309380"/>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BUDGET</a:t>
            </a:r>
            <a:endParaRPr sz="2600">
              <a:latin typeface="Bebas Neue"/>
              <a:ea typeface="Bebas Neue"/>
              <a:cs typeface="Bebas Neue"/>
              <a:sym typeface="Bebas Neue"/>
            </a:endParaRPr>
          </a:p>
        </p:txBody>
      </p:sp>
      <p:sp>
        <p:nvSpPr>
          <p:cNvPr id="1213" name="Google Shape;1213;p68"/>
          <p:cNvSpPr txBox="1"/>
          <p:nvPr>
            <p:ph idx="4294967295" type="subTitle"/>
          </p:nvPr>
        </p:nvSpPr>
        <p:spPr>
          <a:xfrm flipH="1">
            <a:off x="3546463" y="3754902"/>
            <a:ext cx="2051100" cy="7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sz="1600"/>
          </a:p>
        </p:txBody>
      </p:sp>
      <p:sp>
        <p:nvSpPr>
          <p:cNvPr id="1214" name="Google Shape;1214;p68"/>
          <p:cNvSpPr/>
          <p:nvPr/>
        </p:nvSpPr>
        <p:spPr>
          <a:xfrm rot="-5400000">
            <a:off x="7121944" y="2626580"/>
            <a:ext cx="468000" cy="17370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5" name="Google Shape;1215;p68"/>
          <p:cNvSpPr txBox="1"/>
          <p:nvPr>
            <p:ph idx="4294967295" type="subTitle"/>
          </p:nvPr>
        </p:nvSpPr>
        <p:spPr>
          <a:xfrm flipH="1">
            <a:off x="6330394" y="3309380"/>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DESCRIPTION</a:t>
            </a:r>
            <a:endParaRPr sz="2600">
              <a:latin typeface="Bebas Neue"/>
              <a:ea typeface="Bebas Neue"/>
              <a:cs typeface="Bebas Neue"/>
              <a:sym typeface="Bebas Neue"/>
            </a:endParaRPr>
          </a:p>
        </p:txBody>
      </p:sp>
      <p:sp>
        <p:nvSpPr>
          <p:cNvPr id="1216" name="Google Shape;1216;p68"/>
          <p:cNvSpPr txBox="1"/>
          <p:nvPr>
            <p:ph idx="4294967295" type="subTitle"/>
          </p:nvPr>
        </p:nvSpPr>
        <p:spPr>
          <a:xfrm flipH="1">
            <a:off x="6330394" y="3754902"/>
            <a:ext cx="2051100" cy="7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very cold place</a:t>
            </a:r>
            <a:endParaRPr sz="1600"/>
          </a:p>
        </p:txBody>
      </p:sp>
      <p:sp>
        <p:nvSpPr>
          <p:cNvPr id="1217" name="Google Shape;1217;p68"/>
          <p:cNvSpPr/>
          <p:nvPr/>
        </p:nvSpPr>
        <p:spPr>
          <a:xfrm>
            <a:off x="3546450" y="2647666"/>
            <a:ext cx="2051100" cy="562500"/>
          </a:xfrm>
          <a:prstGeom prst="rect">
            <a:avLst/>
          </a:prstGeom>
          <a:noFill/>
          <a:ln>
            <a:noFill/>
          </a:ln>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Bebas Neue"/>
                <a:ea typeface="Bebas Neue"/>
                <a:cs typeface="Bebas Neue"/>
                <a:sym typeface="Bebas Neue"/>
              </a:rPr>
              <a:t>$25,000</a:t>
            </a:r>
            <a:endParaRPr sz="4000">
              <a:solidFill>
                <a:schemeClr val="lt1"/>
              </a:solidFill>
              <a:latin typeface="Bebas Neue"/>
              <a:ea typeface="Bebas Neue"/>
              <a:cs typeface="Bebas Neue"/>
              <a:sym typeface="Bebas Neue"/>
            </a:endParaRPr>
          </a:p>
        </p:txBody>
      </p:sp>
      <p:grpSp>
        <p:nvGrpSpPr>
          <p:cNvPr id="1218" name="Google Shape;1218;p68"/>
          <p:cNvGrpSpPr/>
          <p:nvPr/>
        </p:nvGrpSpPr>
        <p:grpSpPr>
          <a:xfrm>
            <a:off x="1590815" y="2740753"/>
            <a:ext cx="394495" cy="390684"/>
            <a:chOff x="5049725" y="1435050"/>
            <a:chExt cx="486550" cy="481850"/>
          </a:xfrm>
        </p:grpSpPr>
        <p:sp>
          <p:nvSpPr>
            <p:cNvPr id="1219" name="Google Shape;1219;p6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0" name="Google Shape;1220;p6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1" name="Google Shape;1221;p6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2" name="Google Shape;1222;p6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23" name="Google Shape;1223;p68"/>
          <p:cNvGrpSpPr/>
          <p:nvPr/>
        </p:nvGrpSpPr>
        <p:grpSpPr>
          <a:xfrm>
            <a:off x="7159359" y="2738232"/>
            <a:ext cx="393169" cy="393205"/>
            <a:chOff x="4456875" y="2635825"/>
            <a:chExt cx="481825" cy="451700"/>
          </a:xfrm>
        </p:grpSpPr>
        <p:sp>
          <p:nvSpPr>
            <p:cNvPr id="1224" name="Google Shape;1224;p6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5" name="Google Shape;1225;p6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6" name="Google Shape;1226;p6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7" name="Google Shape;1227;p6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8" name="Google Shape;1228;p6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9" name="Google Shape;1229;p6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3"/>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Netflix </a:t>
            </a:r>
            <a:r>
              <a:rPr lang="en"/>
              <a:t>CORE CUSTOMER AUDIENCES</a:t>
            </a:r>
            <a:endParaRPr/>
          </a:p>
        </p:txBody>
      </p:sp>
      <p:sp>
        <p:nvSpPr>
          <p:cNvPr id="354" name="Google Shape;354;p33"/>
          <p:cNvSpPr/>
          <p:nvPr/>
        </p:nvSpPr>
        <p:spPr>
          <a:xfrm rot="-5400000">
            <a:off x="1043578" y="3100173"/>
            <a:ext cx="468000" cy="1544700"/>
          </a:xfrm>
          <a:prstGeom prst="trapezoid">
            <a:avLst>
              <a:gd fmla="val 182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33"/>
          <p:cNvSpPr txBox="1"/>
          <p:nvPr>
            <p:ph idx="4294967295" type="subTitle"/>
          </p:nvPr>
        </p:nvSpPr>
        <p:spPr>
          <a:xfrm flipH="1">
            <a:off x="451528" y="3686821"/>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TV</a:t>
            </a:r>
            <a:endParaRPr sz="2600">
              <a:latin typeface="Bebas Neue"/>
              <a:ea typeface="Bebas Neue"/>
              <a:cs typeface="Bebas Neue"/>
              <a:sym typeface="Bebas Neue"/>
            </a:endParaRPr>
          </a:p>
        </p:txBody>
      </p:sp>
      <p:sp>
        <p:nvSpPr>
          <p:cNvPr id="356" name="Google Shape;356;p33"/>
          <p:cNvSpPr txBox="1"/>
          <p:nvPr>
            <p:ph idx="4294967295" type="title"/>
          </p:nvPr>
        </p:nvSpPr>
        <p:spPr>
          <a:xfrm flipH="1">
            <a:off x="451528" y="3098113"/>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70</a:t>
            </a:r>
            <a:r>
              <a:rPr lang="en" sz="4000"/>
              <a:t>%</a:t>
            </a:r>
            <a:endParaRPr sz="4000"/>
          </a:p>
        </p:txBody>
      </p:sp>
      <p:sp>
        <p:nvSpPr>
          <p:cNvPr id="357" name="Google Shape;357;p33"/>
          <p:cNvSpPr txBox="1"/>
          <p:nvPr>
            <p:ph idx="4294967295" type="subTitle"/>
          </p:nvPr>
        </p:nvSpPr>
        <p:spPr>
          <a:xfrm flipH="1">
            <a:off x="451325" y="1398100"/>
            <a:ext cx="36234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Viewing Screens</a:t>
            </a:r>
            <a:endParaRPr sz="2600">
              <a:latin typeface="Bebas Neue"/>
              <a:ea typeface="Bebas Neue"/>
              <a:cs typeface="Bebas Neue"/>
              <a:sym typeface="Bebas Neue"/>
            </a:endParaRPr>
          </a:p>
        </p:txBody>
      </p:sp>
      <p:sp>
        <p:nvSpPr>
          <p:cNvPr id="358" name="Google Shape;358;p33"/>
          <p:cNvSpPr/>
          <p:nvPr/>
        </p:nvSpPr>
        <p:spPr>
          <a:xfrm flipH="1" rot="5400000">
            <a:off x="3014678" y="3100786"/>
            <a:ext cx="468000" cy="1544700"/>
          </a:xfrm>
          <a:prstGeom prst="trapezoid">
            <a:avLst>
              <a:gd fmla="val 182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33"/>
          <p:cNvSpPr txBox="1"/>
          <p:nvPr>
            <p:ph idx="4294967295" type="subTitle"/>
          </p:nvPr>
        </p:nvSpPr>
        <p:spPr>
          <a:xfrm flipH="1">
            <a:off x="2422628" y="3687434"/>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OTHER</a:t>
            </a:r>
            <a:endParaRPr sz="2600">
              <a:latin typeface="Bebas Neue"/>
              <a:ea typeface="Bebas Neue"/>
              <a:cs typeface="Bebas Neue"/>
              <a:sym typeface="Bebas Neue"/>
            </a:endParaRPr>
          </a:p>
        </p:txBody>
      </p:sp>
      <p:sp>
        <p:nvSpPr>
          <p:cNvPr id="360" name="Google Shape;360;p33"/>
          <p:cNvSpPr txBox="1"/>
          <p:nvPr>
            <p:ph idx="4294967295" type="title"/>
          </p:nvPr>
        </p:nvSpPr>
        <p:spPr>
          <a:xfrm flipH="1">
            <a:off x="2422628" y="3076036"/>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30</a:t>
            </a:r>
            <a:r>
              <a:rPr lang="en" sz="4000"/>
              <a:t>%</a:t>
            </a:r>
            <a:endParaRPr sz="4000"/>
          </a:p>
        </p:txBody>
      </p:sp>
      <p:grpSp>
        <p:nvGrpSpPr>
          <p:cNvPr id="361" name="Google Shape;361;p33"/>
          <p:cNvGrpSpPr/>
          <p:nvPr/>
        </p:nvGrpSpPr>
        <p:grpSpPr>
          <a:xfrm>
            <a:off x="1277572" y="1970750"/>
            <a:ext cx="1971096" cy="891959"/>
            <a:chOff x="1582372" y="1970750"/>
            <a:chExt cx="1971096" cy="891959"/>
          </a:xfrm>
        </p:grpSpPr>
        <p:grpSp>
          <p:nvGrpSpPr>
            <p:cNvPr id="362" name="Google Shape;362;p33"/>
            <p:cNvGrpSpPr/>
            <p:nvPr/>
          </p:nvGrpSpPr>
          <p:grpSpPr>
            <a:xfrm>
              <a:off x="2121875" y="1970750"/>
              <a:ext cx="891900" cy="891900"/>
              <a:chOff x="1343900" y="1970750"/>
              <a:chExt cx="891900" cy="891900"/>
            </a:xfrm>
          </p:grpSpPr>
          <p:sp>
            <p:nvSpPr>
              <p:cNvPr id="363" name="Google Shape;363;p33"/>
              <p:cNvSpPr/>
              <p:nvPr/>
            </p:nvSpPr>
            <p:spPr>
              <a:xfrm>
                <a:off x="1343900" y="1970750"/>
                <a:ext cx="891900" cy="89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1343900" y="1970750"/>
                <a:ext cx="891900" cy="891900"/>
              </a:xfrm>
              <a:prstGeom prst="pie">
                <a:avLst>
                  <a:gd fmla="val 1620004"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33"/>
            <p:cNvGrpSpPr/>
            <p:nvPr/>
          </p:nvGrpSpPr>
          <p:grpSpPr>
            <a:xfrm>
              <a:off x="1582372" y="2421018"/>
              <a:ext cx="1971096" cy="441691"/>
              <a:chOff x="1658575" y="2400400"/>
              <a:chExt cx="1971096" cy="371419"/>
            </a:xfrm>
          </p:grpSpPr>
          <p:sp>
            <p:nvSpPr>
              <p:cNvPr id="366" name="Google Shape;366;p33"/>
              <p:cNvSpPr/>
              <p:nvPr/>
            </p:nvSpPr>
            <p:spPr>
              <a:xfrm>
                <a:off x="1658575" y="2400400"/>
                <a:ext cx="684171" cy="371419"/>
              </a:xfrm>
              <a:custGeom>
                <a:rect b="b" l="l" r="r" t="t"/>
                <a:pathLst>
                  <a:path extrusionOk="0" h="20335" w="20335">
                    <a:moveTo>
                      <a:pt x="0" y="20335"/>
                    </a:moveTo>
                    <a:lnTo>
                      <a:pt x="0" y="0"/>
                    </a:lnTo>
                    <a:lnTo>
                      <a:pt x="20335" y="0"/>
                    </a:lnTo>
                  </a:path>
                </a:pathLst>
              </a:custGeom>
              <a:noFill/>
              <a:ln cap="flat" cmpd="sng" w="28575">
                <a:solidFill>
                  <a:schemeClr val="accent5"/>
                </a:solidFill>
                <a:prstDash val="solid"/>
                <a:round/>
                <a:headEnd len="sm" w="sm" type="triangle"/>
                <a:tailEnd len="sm" w="sm" type="none"/>
              </a:ln>
            </p:spPr>
          </p:sp>
          <p:sp>
            <p:nvSpPr>
              <p:cNvPr id="367" name="Google Shape;367;p33"/>
              <p:cNvSpPr/>
              <p:nvPr/>
            </p:nvSpPr>
            <p:spPr>
              <a:xfrm flipH="1">
                <a:off x="2945500" y="2400400"/>
                <a:ext cx="684171" cy="371419"/>
              </a:xfrm>
              <a:custGeom>
                <a:rect b="b" l="l" r="r" t="t"/>
                <a:pathLst>
                  <a:path extrusionOk="0" h="20335" w="20335">
                    <a:moveTo>
                      <a:pt x="0" y="20335"/>
                    </a:moveTo>
                    <a:lnTo>
                      <a:pt x="0" y="0"/>
                    </a:lnTo>
                    <a:lnTo>
                      <a:pt x="20335" y="0"/>
                    </a:lnTo>
                  </a:path>
                </a:pathLst>
              </a:custGeom>
              <a:noFill/>
              <a:ln cap="flat" cmpd="sng" w="28575">
                <a:solidFill>
                  <a:schemeClr val="lt2"/>
                </a:solidFill>
                <a:prstDash val="solid"/>
                <a:round/>
                <a:headEnd len="sm" w="sm" type="triangle"/>
                <a:tailEnd len="sm" w="sm" type="none"/>
              </a:ln>
            </p:spPr>
          </p:sp>
        </p:grpSp>
      </p:grpSp>
      <p:sp>
        <p:nvSpPr>
          <p:cNvPr id="368" name="Google Shape;368;p33"/>
          <p:cNvSpPr txBox="1"/>
          <p:nvPr>
            <p:ph idx="4294967295" type="subTitle"/>
          </p:nvPr>
        </p:nvSpPr>
        <p:spPr>
          <a:xfrm flipH="1">
            <a:off x="4733975" y="1398088"/>
            <a:ext cx="36234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2020 Global Subscribers </a:t>
            </a:r>
            <a:endParaRPr sz="2600">
              <a:latin typeface="Bebas Neue"/>
              <a:ea typeface="Bebas Neue"/>
              <a:cs typeface="Bebas Neue"/>
              <a:sym typeface="Bebas Neue"/>
            </a:endParaRPr>
          </a:p>
        </p:txBody>
      </p:sp>
      <p:grpSp>
        <p:nvGrpSpPr>
          <p:cNvPr id="369" name="Google Shape;369;p33"/>
          <p:cNvGrpSpPr/>
          <p:nvPr/>
        </p:nvGrpSpPr>
        <p:grpSpPr>
          <a:xfrm>
            <a:off x="4144326" y="2187779"/>
            <a:ext cx="4802689" cy="2558568"/>
            <a:chOff x="233350" y="949250"/>
            <a:chExt cx="7137300" cy="3802300"/>
          </a:xfrm>
        </p:grpSpPr>
        <p:sp>
          <p:nvSpPr>
            <p:cNvPr id="370" name="Google Shape;370;p3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3"/>
          <p:cNvSpPr txBox="1"/>
          <p:nvPr>
            <p:ph idx="4294967295" type="subTitle"/>
          </p:nvPr>
        </p:nvSpPr>
        <p:spPr>
          <a:xfrm flipH="1">
            <a:off x="4426057" y="2665432"/>
            <a:ext cx="876600" cy="396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Bebas Neue"/>
                <a:ea typeface="Bebas Neue"/>
                <a:cs typeface="Bebas Neue"/>
                <a:sym typeface="Bebas Neue"/>
              </a:rPr>
              <a:t>38%</a:t>
            </a:r>
            <a:endParaRPr sz="2400">
              <a:solidFill>
                <a:schemeClr val="dk1"/>
              </a:solidFill>
              <a:latin typeface="Bebas Neue"/>
              <a:ea typeface="Bebas Neue"/>
              <a:cs typeface="Bebas Neue"/>
              <a:sym typeface="Bebas Neue"/>
            </a:endParaRPr>
          </a:p>
        </p:txBody>
      </p:sp>
      <p:sp>
        <p:nvSpPr>
          <p:cNvPr id="422" name="Google Shape;422;p33"/>
          <p:cNvSpPr txBox="1"/>
          <p:nvPr>
            <p:ph idx="4294967295" type="subTitle"/>
          </p:nvPr>
        </p:nvSpPr>
        <p:spPr>
          <a:xfrm flipH="1">
            <a:off x="4874023" y="3582879"/>
            <a:ext cx="876600" cy="396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Bebas Neue"/>
                <a:ea typeface="Bebas Neue"/>
                <a:cs typeface="Bebas Neue"/>
                <a:sym typeface="Bebas Neue"/>
              </a:rPr>
              <a:t>19</a:t>
            </a:r>
            <a:r>
              <a:rPr lang="en" sz="2400">
                <a:solidFill>
                  <a:schemeClr val="dk1"/>
                </a:solidFill>
                <a:latin typeface="Bebas Neue"/>
                <a:ea typeface="Bebas Neue"/>
                <a:cs typeface="Bebas Neue"/>
                <a:sym typeface="Bebas Neue"/>
              </a:rPr>
              <a:t>%</a:t>
            </a:r>
            <a:endParaRPr sz="2400">
              <a:solidFill>
                <a:schemeClr val="dk1"/>
              </a:solidFill>
              <a:latin typeface="Bebas Neue"/>
              <a:ea typeface="Bebas Neue"/>
              <a:cs typeface="Bebas Neue"/>
              <a:sym typeface="Bebas Neue"/>
            </a:endParaRPr>
          </a:p>
        </p:txBody>
      </p:sp>
      <p:sp>
        <p:nvSpPr>
          <p:cNvPr id="423" name="Google Shape;423;p33"/>
          <p:cNvSpPr txBox="1"/>
          <p:nvPr>
            <p:ph idx="4294967295" type="subTitle"/>
          </p:nvPr>
        </p:nvSpPr>
        <p:spPr>
          <a:xfrm flipH="1">
            <a:off x="5999869" y="3091304"/>
            <a:ext cx="876600" cy="396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Bebas Neue"/>
                <a:ea typeface="Bebas Neue"/>
                <a:cs typeface="Bebas Neue"/>
                <a:sym typeface="Bebas Neue"/>
              </a:rPr>
              <a:t>32</a:t>
            </a:r>
            <a:r>
              <a:rPr lang="en" sz="2400">
                <a:solidFill>
                  <a:schemeClr val="dk1"/>
                </a:solidFill>
                <a:latin typeface="Bebas Neue"/>
                <a:ea typeface="Bebas Neue"/>
                <a:cs typeface="Bebas Neue"/>
                <a:sym typeface="Bebas Neue"/>
              </a:rPr>
              <a:t>%</a:t>
            </a:r>
            <a:endParaRPr sz="2400">
              <a:solidFill>
                <a:schemeClr val="dk1"/>
              </a:solidFill>
              <a:latin typeface="Bebas Neue"/>
              <a:ea typeface="Bebas Neue"/>
              <a:cs typeface="Bebas Neue"/>
              <a:sym typeface="Bebas Neue"/>
            </a:endParaRPr>
          </a:p>
        </p:txBody>
      </p:sp>
      <p:sp>
        <p:nvSpPr>
          <p:cNvPr id="424" name="Google Shape;424;p33"/>
          <p:cNvSpPr txBox="1"/>
          <p:nvPr>
            <p:ph idx="4294967295" type="subTitle"/>
          </p:nvPr>
        </p:nvSpPr>
        <p:spPr>
          <a:xfrm flipH="1">
            <a:off x="7392780" y="2791504"/>
            <a:ext cx="876600" cy="396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Bebas Neue"/>
                <a:ea typeface="Bebas Neue"/>
                <a:cs typeface="Bebas Neue"/>
                <a:sym typeface="Bebas Neue"/>
              </a:rPr>
              <a:t>11</a:t>
            </a:r>
            <a:r>
              <a:rPr lang="en" sz="2400">
                <a:solidFill>
                  <a:schemeClr val="dk1"/>
                </a:solidFill>
                <a:latin typeface="Bebas Neue"/>
                <a:ea typeface="Bebas Neue"/>
                <a:cs typeface="Bebas Neue"/>
                <a:sym typeface="Bebas Neue"/>
              </a:rPr>
              <a:t>%</a:t>
            </a:r>
            <a:endParaRPr sz="2400">
              <a:solidFill>
                <a:schemeClr val="dk1"/>
              </a:solidFill>
              <a:latin typeface="Bebas Neue"/>
              <a:ea typeface="Bebas Neue"/>
              <a:cs typeface="Bebas Neue"/>
              <a:sym typeface="Bebas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grpSp>
        <p:nvGrpSpPr>
          <p:cNvPr id="1234" name="Google Shape;1234;p69"/>
          <p:cNvGrpSpPr/>
          <p:nvPr/>
        </p:nvGrpSpPr>
        <p:grpSpPr>
          <a:xfrm>
            <a:off x="863128" y="1535550"/>
            <a:ext cx="6492810" cy="955066"/>
            <a:chOff x="863128" y="1535550"/>
            <a:chExt cx="6492810" cy="955066"/>
          </a:xfrm>
        </p:grpSpPr>
        <p:cxnSp>
          <p:nvCxnSpPr>
            <p:cNvPr id="1235" name="Google Shape;1235;p69"/>
            <p:cNvCxnSpPr/>
            <p:nvPr/>
          </p:nvCxnSpPr>
          <p:spPr>
            <a:xfrm>
              <a:off x="1788928" y="2037016"/>
              <a:ext cx="0" cy="453600"/>
            </a:xfrm>
            <a:prstGeom prst="straightConnector1">
              <a:avLst/>
            </a:prstGeom>
            <a:noFill/>
            <a:ln cap="flat" cmpd="sng" w="28575">
              <a:solidFill>
                <a:schemeClr val="dk1"/>
              </a:solidFill>
              <a:prstDash val="solid"/>
              <a:round/>
              <a:headEnd len="sm" w="sm" type="none"/>
              <a:tailEnd len="sm" w="sm" type="triangle"/>
            </a:ln>
          </p:spPr>
        </p:cxnSp>
        <p:sp>
          <p:nvSpPr>
            <p:cNvPr id="1236" name="Google Shape;1236;p69"/>
            <p:cNvSpPr/>
            <p:nvPr/>
          </p:nvSpPr>
          <p:spPr>
            <a:xfrm rot="-5400000">
              <a:off x="1474828" y="923850"/>
              <a:ext cx="628200" cy="1851600"/>
            </a:xfrm>
            <a:prstGeom prst="trapezoid">
              <a:avLst>
                <a:gd fmla="val 699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7" name="Google Shape;1237;p69"/>
            <p:cNvSpPr/>
            <p:nvPr/>
          </p:nvSpPr>
          <p:spPr>
            <a:xfrm flipH="1" rot="186">
              <a:off x="2657435" y="1849631"/>
              <a:ext cx="4698503" cy="640858"/>
            </a:xfrm>
            <a:custGeom>
              <a:rect b="b" l="l" r="r" t="t"/>
              <a:pathLst>
                <a:path extrusionOk="0" h="20335" w="20335">
                  <a:moveTo>
                    <a:pt x="0" y="20335"/>
                  </a:moveTo>
                  <a:lnTo>
                    <a:pt x="0" y="0"/>
                  </a:lnTo>
                  <a:lnTo>
                    <a:pt x="20335" y="0"/>
                  </a:lnTo>
                </a:path>
              </a:pathLst>
            </a:custGeom>
            <a:noFill/>
            <a:ln cap="flat" cmpd="sng" w="28575">
              <a:solidFill>
                <a:schemeClr val="dk1"/>
              </a:solidFill>
              <a:prstDash val="solid"/>
              <a:round/>
              <a:headEnd len="sm" w="sm" type="triangle"/>
              <a:tailEnd len="sm" w="sm" type="none"/>
            </a:ln>
          </p:spPr>
        </p:sp>
        <p:cxnSp>
          <p:nvCxnSpPr>
            <p:cNvPr id="1238" name="Google Shape;1238;p69"/>
            <p:cNvCxnSpPr/>
            <p:nvPr/>
          </p:nvCxnSpPr>
          <p:spPr>
            <a:xfrm>
              <a:off x="4572000" y="1850350"/>
              <a:ext cx="0" cy="640200"/>
            </a:xfrm>
            <a:prstGeom prst="straightConnector1">
              <a:avLst/>
            </a:prstGeom>
            <a:noFill/>
            <a:ln cap="flat" cmpd="sng" w="28575">
              <a:solidFill>
                <a:schemeClr val="dk1"/>
              </a:solidFill>
              <a:prstDash val="solid"/>
              <a:round/>
              <a:headEnd len="sm" w="sm" type="none"/>
              <a:tailEnd len="sm" w="sm" type="triangle"/>
            </a:ln>
          </p:spPr>
        </p:cxnSp>
      </p:grpSp>
      <p:sp>
        <p:nvSpPr>
          <p:cNvPr id="1239" name="Google Shape;1239;p6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2</a:t>
            </a:r>
            <a:endParaRPr/>
          </a:p>
        </p:txBody>
      </p:sp>
      <p:sp>
        <p:nvSpPr>
          <p:cNvPr id="1240" name="Google Shape;1240;p69"/>
          <p:cNvSpPr txBox="1"/>
          <p:nvPr>
            <p:ph idx="4294967295" type="subTitle"/>
          </p:nvPr>
        </p:nvSpPr>
        <p:spPr>
          <a:xfrm flipH="1">
            <a:off x="863128" y="1663950"/>
            <a:ext cx="18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BILLBOARD</a:t>
            </a:r>
            <a:endParaRPr sz="2600">
              <a:latin typeface="Bebas Neue"/>
              <a:ea typeface="Bebas Neue"/>
              <a:cs typeface="Bebas Neue"/>
              <a:sym typeface="Bebas Neue"/>
            </a:endParaRPr>
          </a:p>
        </p:txBody>
      </p:sp>
      <p:sp>
        <p:nvSpPr>
          <p:cNvPr id="1241" name="Google Shape;1241;p69"/>
          <p:cNvSpPr/>
          <p:nvPr/>
        </p:nvSpPr>
        <p:spPr>
          <a:xfrm rot="-5400000">
            <a:off x="4337994" y="2626580"/>
            <a:ext cx="468000" cy="17370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2" name="Google Shape;1242;p69"/>
          <p:cNvSpPr txBox="1"/>
          <p:nvPr>
            <p:ph idx="4294967295" type="subTitle"/>
          </p:nvPr>
        </p:nvSpPr>
        <p:spPr>
          <a:xfrm flipH="1">
            <a:off x="3546444" y="3309380"/>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GOALS</a:t>
            </a:r>
            <a:endParaRPr sz="2600">
              <a:latin typeface="Bebas Neue"/>
              <a:ea typeface="Bebas Neue"/>
              <a:cs typeface="Bebas Neue"/>
              <a:sym typeface="Bebas Neue"/>
            </a:endParaRPr>
          </a:p>
        </p:txBody>
      </p:sp>
      <p:sp>
        <p:nvSpPr>
          <p:cNvPr id="1243" name="Google Shape;1243;p69"/>
          <p:cNvSpPr txBox="1"/>
          <p:nvPr>
            <p:ph idx="4294967295" type="subTitle"/>
          </p:nvPr>
        </p:nvSpPr>
        <p:spPr>
          <a:xfrm flipH="1">
            <a:off x="3546456" y="3754902"/>
            <a:ext cx="2051100" cy="7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a:t>
            </a:r>
            <a:endParaRPr sz="1600"/>
          </a:p>
        </p:txBody>
      </p:sp>
      <p:sp>
        <p:nvSpPr>
          <p:cNvPr id="1244" name="Google Shape;1244;p69"/>
          <p:cNvSpPr/>
          <p:nvPr/>
        </p:nvSpPr>
        <p:spPr>
          <a:xfrm flipH="1" rot="5400000">
            <a:off x="1554928" y="2626580"/>
            <a:ext cx="468000" cy="17370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5" name="Google Shape;1245;p69"/>
          <p:cNvSpPr txBox="1"/>
          <p:nvPr>
            <p:ph idx="4294967295" type="subTitle"/>
          </p:nvPr>
        </p:nvSpPr>
        <p:spPr>
          <a:xfrm flipH="1">
            <a:off x="763378" y="3309380"/>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BUDGET</a:t>
            </a:r>
            <a:endParaRPr sz="2600">
              <a:latin typeface="Bebas Neue"/>
              <a:ea typeface="Bebas Neue"/>
              <a:cs typeface="Bebas Neue"/>
              <a:sym typeface="Bebas Neue"/>
            </a:endParaRPr>
          </a:p>
        </p:txBody>
      </p:sp>
      <p:sp>
        <p:nvSpPr>
          <p:cNvPr id="1246" name="Google Shape;1246;p69"/>
          <p:cNvSpPr/>
          <p:nvPr/>
        </p:nvSpPr>
        <p:spPr>
          <a:xfrm rot="-5400000">
            <a:off x="7121944" y="2626580"/>
            <a:ext cx="468000" cy="17370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7" name="Google Shape;1247;p69"/>
          <p:cNvSpPr txBox="1"/>
          <p:nvPr>
            <p:ph idx="4294967295" type="subTitle"/>
          </p:nvPr>
        </p:nvSpPr>
        <p:spPr>
          <a:xfrm flipH="1">
            <a:off x="6330394" y="3309380"/>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DESCRIPTION</a:t>
            </a:r>
            <a:endParaRPr sz="2600">
              <a:latin typeface="Bebas Neue"/>
              <a:ea typeface="Bebas Neue"/>
              <a:cs typeface="Bebas Neue"/>
              <a:sym typeface="Bebas Neue"/>
            </a:endParaRPr>
          </a:p>
        </p:txBody>
      </p:sp>
      <p:sp>
        <p:nvSpPr>
          <p:cNvPr id="1248" name="Google Shape;1248;p69"/>
          <p:cNvSpPr txBox="1"/>
          <p:nvPr>
            <p:ph idx="4294967295" type="subTitle"/>
          </p:nvPr>
        </p:nvSpPr>
        <p:spPr>
          <a:xfrm flipH="1">
            <a:off x="6330394" y="3754902"/>
            <a:ext cx="2051100" cy="7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1249" name="Google Shape;1249;p69"/>
          <p:cNvSpPr/>
          <p:nvPr/>
        </p:nvSpPr>
        <p:spPr>
          <a:xfrm>
            <a:off x="763375" y="3754899"/>
            <a:ext cx="2051100" cy="771300"/>
          </a:xfrm>
          <a:prstGeom prst="rect">
            <a:avLst/>
          </a:prstGeom>
          <a:noFill/>
          <a:ln>
            <a:noFill/>
          </a:ln>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Bebas Neue"/>
                <a:ea typeface="Bebas Neue"/>
                <a:cs typeface="Bebas Neue"/>
                <a:sym typeface="Bebas Neue"/>
              </a:rPr>
              <a:t>$40,000</a:t>
            </a:r>
            <a:endParaRPr sz="4000">
              <a:solidFill>
                <a:schemeClr val="lt1"/>
              </a:solidFill>
              <a:latin typeface="Bebas Neue"/>
              <a:ea typeface="Bebas Neue"/>
              <a:cs typeface="Bebas Neue"/>
              <a:sym typeface="Bebas Neue"/>
            </a:endParaRPr>
          </a:p>
        </p:txBody>
      </p:sp>
      <p:grpSp>
        <p:nvGrpSpPr>
          <p:cNvPr id="1250" name="Google Shape;1250;p69"/>
          <p:cNvGrpSpPr/>
          <p:nvPr/>
        </p:nvGrpSpPr>
        <p:grpSpPr>
          <a:xfrm>
            <a:off x="1591686" y="2733123"/>
            <a:ext cx="394483" cy="394483"/>
            <a:chOff x="6239925" y="2032450"/>
            <a:chExt cx="472775" cy="472775"/>
          </a:xfrm>
        </p:grpSpPr>
        <p:sp>
          <p:nvSpPr>
            <p:cNvPr id="1251" name="Google Shape;1251;p6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2" name="Google Shape;1252;p6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53" name="Google Shape;1253;p69"/>
          <p:cNvGrpSpPr/>
          <p:nvPr/>
        </p:nvGrpSpPr>
        <p:grpSpPr>
          <a:xfrm>
            <a:off x="4358959" y="2734415"/>
            <a:ext cx="422682" cy="393191"/>
            <a:chOff x="-6338550" y="3272950"/>
            <a:chExt cx="308775" cy="292075"/>
          </a:xfrm>
        </p:grpSpPr>
        <p:sp>
          <p:nvSpPr>
            <p:cNvPr id="1254" name="Google Shape;1254;p6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69"/>
          <p:cNvGrpSpPr/>
          <p:nvPr/>
        </p:nvGrpSpPr>
        <p:grpSpPr>
          <a:xfrm>
            <a:off x="7154429" y="2734416"/>
            <a:ext cx="403034" cy="393191"/>
            <a:chOff x="-4480550" y="3970800"/>
            <a:chExt cx="297750" cy="291425"/>
          </a:xfrm>
        </p:grpSpPr>
        <p:sp>
          <p:nvSpPr>
            <p:cNvPr id="1258" name="Google Shape;1258;p6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7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 OUTREACH</a:t>
            </a:r>
            <a:endParaRPr/>
          </a:p>
        </p:txBody>
      </p:sp>
      <p:sp>
        <p:nvSpPr>
          <p:cNvPr id="1265" name="Google Shape;1265;p70"/>
          <p:cNvSpPr/>
          <p:nvPr/>
        </p:nvSpPr>
        <p:spPr>
          <a:xfrm rot="-5400000">
            <a:off x="1706458" y="862900"/>
            <a:ext cx="468000" cy="18318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6" name="Google Shape;1266;p70"/>
          <p:cNvSpPr txBox="1"/>
          <p:nvPr>
            <p:ph idx="4294967295" type="subTitle"/>
          </p:nvPr>
        </p:nvSpPr>
        <p:spPr>
          <a:xfrm flipH="1">
            <a:off x="914908" y="1593108"/>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CHANNELS</a:t>
            </a:r>
            <a:endParaRPr sz="2600">
              <a:latin typeface="Bebas Neue"/>
              <a:ea typeface="Bebas Neue"/>
              <a:cs typeface="Bebas Neue"/>
              <a:sym typeface="Bebas Neue"/>
            </a:endParaRPr>
          </a:p>
        </p:txBody>
      </p:sp>
      <p:sp>
        <p:nvSpPr>
          <p:cNvPr id="1267" name="Google Shape;1267;p70"/>
          <p:cNvSpPr/>
          <p:nvPr/>
        </p:nvSpPr>
        <p:spPr>
          <a:xfrm flipH="1" rot="5400000">
            <a:off x="4338900" y="865308"/>
            <a:ext cx="466200" cy="18288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8" name="Google Shape;1268;p70"/>
          <p:cNvSpPr txBox="1"/>
          <p:nvPr>
            <p:ph idx="4294967295" type="subTitle"/>
          </p:nvPr>
        </p:nvSpPr>
        <p:spPr>
          <a:xfrm flipH="1">
            <a:off x="3546450" y="1593108"/>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GOALS</a:t>
            </a:r>
            <a:endParaRPr sz="2600">
              <a:latin typeface="Bebas Neue"/>
              <a:ea typeface="Bebas Neue"/>
              <a:cs typeface="Bebas Neue"/>
              <a:sym typeface="Bebas Neue"/>
            </a:endParaRPr>
          </a:p>
        </p:txBody>
      </p:sp>
      <p:sp>
        <p:nvSpPr>
          <p:cNvPr id="1269" name="Google Shape;1269;p70"/>
          <p:cNvSpPr/>
          <p:nvPr/>
        </p:nvSpPr>
        <p:spPr>
          <a:xfrm rot="-5400000">
            <a:off x="6969542" y="864408"/>
            <a:ext cx="468000" cy="18288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0" name="Google Shape;1270;p70"/>
          <p:cNvSpPr txBox="1"/>
          <p:nvPr>
            <p:ph idx="4294967295" type="subTitle"/>
          </p:nvPr>
        </p:nvSpPr>
        <p:spPr>
          <a:xfrm flipH="1">
            <a:off x="6177992" y="1593108"/>
            <a:ext cx="2051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KEY MESSAGES</a:t>
            </a:r>
            <a:endParaRPr sz="2600">
              <a:latin typeface="Bebas Neue"/>
              <a:ea typeface="Bebas Neue"/>
              <a:cs typeface="Bebas Neue"/>
              <a:sym typeface="Bebas Neue"/>
            </a:endParaRPr>
          </a:p>
        </p:txBody>
      </p:sp>
      <p:grpSp>
        <p:nvGrpSpPr>
          <p:cNvPr id="1271" name="Google Shape;1271;p70"/>
          <p:cNvGrpSpPr/>
          <p:nvPr/>
        </p:nvGrpSpPr>
        <p:grpSpPr>
          <a:xfrm>
            <a:off x="1031194" y="4066279"/>
            <a:ext cx="421927" cy="370882"/>
            <a:chOff x="-3030525" y="3973150"/>
            <a:chExt cx="293025" cy="257575"/>
          </a:xfrm>
        </p:grpSpPr>
        <p:sp>
          <p:nvSpPr>
            <p:cNvPr id="1272" name="Google Shape;1272;p7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70"/>
          <p:cNvGrpSpPr/>
          <p:nvPr/>
        </p:nvGrpSpPr>
        <p:grpSpPr>
          <a:xfrm>
            <a:off x="1032350" y="3409053"/>
            <a:ext cx="419623" cy="419659"/>
            <a:chOff x="-6329875" y="3992050"/>
            <a:chExt cx="291425" cy="291450"/>
          </a:xfrm>
        </p:grpSpPr>
        <p:sp>
          <p:nvSpPr>
            <p:cNvPr id="1275" name="Google Shape;1275;p7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70"/>
          <p:cNvGrpSpPr/>
          <p:nvPr/>
        </p:nvGrpSpPr>
        <p:grpSpPr>
          <a:xfrm>
            <a:off x="1031181" y="2825614"/>
            <a:ext cx="420271" cy="320774"/>
            <a:chOff x="-1951475" y="3273100"/>
            <a:chExt cx="291875" cy="222775"/>
          </a:xfrm>
        </p:grpSpPr>
        <p:sp>
          <p:nvSpPr>
            <p:cNvPr id="1280" name="Google Shape;1280;p7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0"/>
          <p:cNvSpPr txBox="1"/>
          <p:nvPr>
            <p:ph idx="4294967295" type="subTitle"/>
          </p:nvPr>
        </p:nvSpPr>
        <p:spPr>
          <a:xfrm flipH="1">
            <a:off x="1514571" y="2167732"/>
            <a:ext cx="13380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Social Media</a:t>
            </a:r>
            <a:endParaRPr sz="1600"/>
          </a:p>
        </p:txBody>
      </p:sp>
      <p:sp>
        <p:nvSpPr>
          <p:cNvPr id="1284" name="Google Shape;1284;p70"/>
          <p:cNvSpPr txBox="1"/>
          <p:nvPr>
            <p:ph idx="4294967295" type="subTitle"/>
          </p:nvPr>
        </p:nvSpPr>
        <p:spPr>
          <a:xfrm flipH="1">
            <a:off x="1514571" y="2800601"/>
            <a:ext cx="13380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Radio</a:t>
            </a:r>
            <a:endParaRPr sz="1600"/>
          </a:p>
        </p:txBody>
      </p:sp>
      <p:sp>
        <p:nvSpPr>
          <p:cNvPr id="1285" name="Google Shape;1285;p70"/>
          <p:cNvSpPr txBox="1"/>
          <p:nvPr>
            <p:ph idx="4294967295" type="subTitle"/>
          </p:nvPr>
        </p:nvSpPr>
        <p:spPr>
          <a:xfrm flipH="1">
            <a:off x="1513721" y="3433482"/>
            <a:ext cx="13380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Press</a:t>
            </a:r>
            <a:endParaRPr sz="1600"/>
          </a:p>
        </p:txBody>
      </p:sp>
      <p:sp>
        <p:nvSpPr>
          <p:cNvPr id="1286" name="Google Shape;1286;p70"/>
          <p:cNvSpPr txBox="1"/>
          <p:nvPr>
            <p:ph idx="4294967295" type="subTitle"/>
          </p:nvPr>
        </p:nvSpPr>
        <p:spPr>
          <a:xfrm flipH="1">
            <a:off x="1513721" y="4066320"/>
            <a:ext cx="13380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a:t>
            </a:r>
            <a:endParaRPr sz="1600"/>
          </a:p>
        </p:txBody>
      </p:sp>
      <p:grpSp>
        <p:nvGrpSpPr>
          <p:cNvPr id="1287" name="Google Shape;1287;p70"/>
          <p:cNvGrpSpPr/>
          <p:nvPr/>
        </p:nvGrpSpPr>
        <p:grpSpPr>
          <a:xfrm>
            <a:off x="1030058" y="2142745"/>
            <a:ext cx="424195" cy="420775"/>
            <a:chOff x="-5613150" y="3991275"/>
            <a:chExt cx="294600" cy="292225"/>
          </a:xfrm>
        </p:grpSpPr>
        <p:sp>
          <p:nvSpPr>
            <p:cNvPr id="1288" name="Google Shape;1288;p7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70"/>
          <p:cNvGrpSpPr/>
          <p:nvPr/>
        </p:nvGrpSpPr>
        <p:grpSpPr>
          <a:xfrm>
            <a:off x="4143150" y="2142900"/>
            <a:ext cx="857700" cy="857700"/>
            <a:chOff x="1378225" y="1970750"/>
            <a:chExt cx="857700" cy="857700"/>
          </a:xfrm>
        </p:grpSpPr>
        <p:sp>
          <p:nvSpPr>
            <p:cNvPr id="1298" name="Google Shape;1298;p70"/>
            <p:cNvSpPr/>
            <p:nvPr/>
          </p:nvSpPr>
          <p:spPr>
            <a:xfrm>
              <a:off x="1378225" y="1970750"/>
              <a:ext cx="857700" cy="857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0"/>
            <p:cNvSpPr/>
            <p:nvPr/>
          </p:nvSpPr>
          <p:spPr>
            <a:xfrm>
              <a:off x="1378225" y="1970750"/>
              <a:ext cx="857700" cy="857700"/>
            </a:xfrm>
            <a:prstGeom prst="pie">
              <a:avLst>
                <a:gd fmla="val 5374698"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70"/>
          <p:cNvSpPr txBox="1"/>
          <p:nvPr>
            <p:ph idx="4294967295" type="subTitle"/>
          </p:nvPr>
        </p:nvSpPr>
        <p:spPr>
          <a:xfrm flipH="1">
            <a:off x="4183500" y="2386050"/>
            <a:ext cx="777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50%</a:t>
            </a:r>
            <a:endParaRPr sz="2600">
              <a:latin typeface="Bebas Neue"/>
              <a:ea typeface="Bebas Neue"/>
              <a:cs typeface="Bebas Neue"/>
              <a:sym typeface="Bebas Neue"/>
            </a:endParaRPr>
          </a:p>
        </p:txBody>
      </p:sp>
      <p:sp>
        <p:nvSpPr>
          <p:cNvPr id="1301" name="Google Shape;1301;p70"/>
          <p:cNvSpPr txBox="1"/>
          <p:nvPr>
            <p:ph idx="4294967295" type="subTitle"/>
          </p:nvPr>
        </p:nvSpPr>
        <p:spPr>
          <a:xfrm flipH="1">
            <a:off x="3788250" y="2985923"/>
            <a:ext cx="1567500" cy="3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Your goal</a:t>
            </a:r>
            <a:endParaRPr sz="1600"/>
          </a:p>
        </p:txBody>
      </p:sp>
      <p:grpSp>
        <p:nvGrpSpPr>
          <p:cNvPr id="1302" name="Google Shape;1302;p70"/>
          <p:cNvGrpSpPr/>
          <p:nvPr/>
        </p:nvGrpSpPr>
        <p:grpSpPr>
          <a:xfrm>
            <a:off x="4143150" y="3384490"/>
            <a:ext cx="857700" cy="857700"/>
            <a:chOff x="1378225" y="1970750"/>
            <a:chExt cx="857700" cy="857700"/>
          </a:xfrm>
        </p:grpSpPr>
        <p:sp>
          <p:nvSpPr>
            <p:cNvPr id="1303" name="Google Shape;1303;p70"/>
            <p:cNvSpPr/>
            <p:nvPr/>
          </p:nvSpPr>
          <p:spPr>
            <a:xfrm>
              <a:off x="1378225" y="1970750"/>
              <a:ext cx="857700" cy="857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0"/>
            <p:cNvSpPr/>
            <p:nvPr/>
          </p:nvSpPr>
          <p:spPr>
            <a:xfrm>
              <a:off x="1378225" y="1970750"/>
              <a:ext cx="857700" cy="857700"/>
            </a:xfrm>
            <a:prstGeom prst="pie">
              <a:avLst>
                <a:gd fmla="val 18894553"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70"/>
          <p:cNvSpPr txBox="1"/>
          <p:nvPr>
            <p:ph idx="4294967295" type="subTitle"/>
          </p:nvPr>
        </p:nvSpPr>
        <p:spPr>
          <a:xfrm flipH="1">
            <a:off x="4183500" y="3627640"/>
            <a:ext cx="777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8</a:t>
            </a:r>
            <a:r>
              <a:rPr lang="en" sz="2600">
                <a:latin typeface="Bebas Neue"/>
                <a:ea typeface="Bebas Neue"/>
                <a:cs typeface="Bebas Neue"/>
                <a:sym typeface="Bebas Neue"/>
              </a:rPr>
              <a:t>0%</a:t>
            </a:r>
            <a:endParaRPr sz="2600">
              <a:latin typeface="Bebas Neue"/>
              <a:ea typeface="Bebas Neue"/>
              <a:cs typeface="Bebas Neue"/>
              <a:sym typeface="Bebas Neue"/>
            </a:endParaRPr>
          </a:p>
        </p:txBody>
      </p:sp>
      <p:sp>
        <p:nvSpPr>
          <p:cNvPr id="1306" name="Google Shape;1306;p70"/>
          <p:cNvSpPr txBox="1"/>
          <p:nvPr>
            <p:ph idx="4294967295" type="subTitle"/>
          </p:nvPr>
        </p:nvSpPr>
        <p:spPr>
          <a:xfrm flipH="1">
            <a:off x="3788250" y="4227513"/>
            <a:ext cx="1567500" cy="3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Your other goal</a:t>
            </a:r>
            <a:endParaRPr sz="1600"/>
          </a:p>
        </p:txBody>
      </p:sp>
      <p:graphicFrame>
        <p:nvGraphicFramePr>
          <p:cNvPr id="1307" name="Google Shape;1307;p70"/>
          <p:cNvGraphicFramePr/>
          <p:nvPr/>
        </p:nvGraphicFramePr>
        <p:xfrm>
          <a:off x="6287642" y="2127798"/>
          <a:ext cx="3000000" cy="3000000"/>
        </p:xfrm>
        <a:graphic>
          <a:graphicData uri="http://schemas.openxmlformats.org/drawingml/2006/table">
            <a:tbl>
              <a:tblPr>
                <a:noFill/>
                <a:tableStyleId>{557EE880-B7E7-4E0E-88B3-635E2D2DE82E}</a:tableStyleId>
              </a:tblPr>
              <a:tblGrid>
                <a:gridCol w="1831800"/>
              </a:tblGrid>
              <a:tr h="771650">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Mercury is the smallest planet</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r>
              <a:tr h="771650">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Venus has a beautiful name</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771650">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Earth is where we all live on</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grpSp>
        <p:nvGrpSpPr>
          <p:cNvPr id="1312" name="Google Shape;1312;p71"/>
          <p:cNvGrpSpPr/>
          <p:nvPr/>
        </p:nvGrpSpPr>
        <p:grpSpPr>
          <a:xfrm>
            <a:off x="1565325" y="1580175"/>
            <a:ext cx="6776100" cy="548700"/>
            <a:chOff x="1565325" y="1580175"/>
            <a:chExt cx="6776100" cy="548700"/>
          </a:xfrm>
        </p:grpSpPr>
        <p:sp>
          <p:nvSpPr>
            <p:cNvPr id="1313" name="Google Shape;1313;p71"/>
            <p:cNvSpPr/>
            <p:nvPr/>
          </p:nvSpPr>
          <p:spPr>
            <a:xfrm rot="-5400000">
              <a:off x="2076075" y="1069425"/>
              <a:ext cx="548700" cy="15702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4" name="Google Shape;1314;p71"/>
            <p:cNvSpPr/>
            <p:nvPr/>
          </p:nvSpPr>
          <p:spPr>
            <a:xfrm rot="5400000">
              <a:off x="3811375" y="1069425"/>
              <a:ext cx="548700" cy="15702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5" name="Google Shape;1315;p71"/>
            <p:cNvSpPr/>
            <p:nvPr/>
          </p:nvSpPr>
          <p:spPr>
            <a:xfrm rot="-5400000">
              <a:off x="5546675" y="1069425"/>
              <a:ext cx="548700" cy="15702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6" name="Google Shape;1316;p71"/>
            <p:cNvSpPr/>
            <p:nvPr/>
          </p:nvSpPr>
          <p:spPr>
            <a:xfrm rot="5400000">
              <a:off x="7281975" y="1069425"/>
              <a:ext cx="548700" cy="15702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17" name="Google Shape;1317;p7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ALLOCATION</a:t>
            </a:r>
            <a:endParaRPr/>
          </a:p>
        </p:txBody>
      </p:sp>
      <p:graphicFrame>
        <p:nvGraphicFramePr>
          <p:cNvPr id="1318" name="Google Shape;1318;p71"/>
          <p:cNvGraphicFramePr/>
          <p:nvPr/>
        </p:nvGraphicFramePr>
        <p:xfrm>
          <a:off x="1482825" y="1469330"/>
          <a:ext cx="3000000" cy="3000000"/>
        </p:xfrm>
        <a:graphic>
          <a:graphicData uri="http://schemas.openxmlformats.org/drawingml/2006/table">
            <a:tbl>
              <a:tblPr>
                <a:noFill/>
                <a:tableStyleId>{557EE880-B7E7-4E0E-88B3-635E2D2DE82E}</a:tableStyleId>
              </a:tblPr>
              <a:tblGrid>
                <a:gridCol w="1735300"/>
                <a:gridCol w="1735300"/>
                <a:gridCol w="1735300"/>
                <a:gridCol w="1735300"/>
              </a:tblGrid>
              <a:tr h="770250">
                <a:tc>
                  <a:txBody>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JUPITER</a:t>
                      </a:r>
                      <a:endParaRPr sz="2600">
                        <a:solidFill>
                          <a:schemeClr val="lt1"/>
                        </a:solidFill>
                        <a:latin typeface="Bebas Neue"/>
                        <a:ea typeface="Bebas Neue"/>
                        <a:cs typeface="Bebas Neue"/>
                        <a:sym typeface="Bebas Neue"/>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MERCURY</a:t>
                      </a:r>
                      <a:endParaRPr sz="2600">
                        <a:solidFill>
                          <a:schemeClr val="lt1"/>
                        </a:solidFill>
                        <a:latin typeface="Bebas Neue"/>
                        <a:ea typeface="Bebas Neue"/>
                        <a:cs typeface="Bebas Neue"/>
                        <a:sym typeface="Bebas Neue"/>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NEPTUNE</a:t>
                      </a:r>
                      <a:endParaRPr sz="2600">
                        <a:solidFill>
                          <a:schemeClr val="lt1"/>
                        </a:solidFill>
                        <a:latin typeface="Bebas Neue"/>
                        <a:ea typeface="Bebas Neue"/>
                        <a:cs typeface="Bebas Neue"/>
                        <a:sym typeface="Bebas Neue"/>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VENUS</a:t>
                      </a:r>
                      <a:endParaRPr sz="2600">
                        <a:solidFill>
                          <a:schemeClr val="lt1"/>
                        </a:solidFill>
                        <a:latin typeface="Bebas Neue"/>
                        <a:ea typeface="Bebas Neue"/>
                        <a:cs typeface="Bebas Neue"/>
                        <a:sym typeface="Bebas Neue"/>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r h="789675">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$2,000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$3,100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$400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$1,300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r>
              <a:tr h="789675">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$3,400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$600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$200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$100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r>
              <a:tr h="789675">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$1,700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$800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$2,500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ato"/>
                          <a:ea typeface="Lato"/>
                          <a:cs typeface="Lato"/>
                          <a:sym typeface="Lato"/>
                        </a:rPr>
                        <a:t>$700</a:t>
                      </a:r>
                      <a:endParaRPr sz="1600">
                        <a:solidFill>
                          <a:schemeClr val="lt1"/>
                        </a:solidFill>
                        <a:latin typeface="Lato"/>
                        <a:ea typeface="Lato"/>
                        <a:cs typeface="Lato"/>
                        <a:sym typeface="La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r>
            </a:tbl>
          </a:graphicData>
        </a:graphic>
      </p:graphicFrame>
      <p:sp>
        <p:nvSpPr>
          <p:cNvPr id="1319" name="Google Shape;1319;p71"/>
          <p:cNvSpPr/>
          <p:nvPr/>
        </p:nvSpPr>
        <p:spPr>
          <a:xfrm rot="5400000">
            <a:off x="699475" y="2322825"/>
            <a:ext cx="679200" cy="6336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0" name="Google Shape;1320;p71"/>
          <p:cNvSpPr/>
          <p:nvPr/>
        </p:nvSpPr>
        <p:spPr>
          <a:xfrm flipH="1" rot="-5400000">
            <a:off x="699475" y="3109875"/>
            <a:ext cx="679200" cy="6336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1" name="Google Shape;1321;p71"/>
          <p:cNvSpPr/>
          <p:nvPr/>
        </p:nvSpPr>
        <p:spPr>
          <a:xfrm rot="5400000">
            <a:off x="699475" y="3896925"/>
            <a:ext cx="679200" cy="6336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322" name="Google Shape;1322;p71"/>
          <p:cNvGrpSpPr/>
          <p:nvPr/>
        </p:nvGrpSpPr>
        <p:grpSpPr>
          <a:xfrm>
            <a:off x="869457" y="3277582"/>
            <a:ext cx="339235" cy="298186"/>
            <a:chOff x="898875" y="244725"/>
            <a:chExt cx="481800" cy="423500"/>
          </a:xfrm>
        </p:grpSpPr>
        <p:sp>
          <p:nvSpPr>
            <p:cNvPr id="1323" name="Google Shape;1323;p7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4" name="Google Shape;1324;p7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5" name="Google Shape;1325;p7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6" name="Google Shape;1326;p7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7" name="Google Shape;1327;p7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8" name="Google Shape;1328;p7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29" name="Google Shape;1329;p71"/>
          <p:cNvGrpSpPr/>
          <p:nvPr/>
        </p:nvGrpSpPr>
        <p:grpSpPr>
          <a:xfrm>
            <a:off x="889982" y="4044099"/>
            <a:ext cx="298186" cy="339253"/>
            <a:chOff x="6264525" y="842250"/>
            <a:chExt cx="423500" cy="481825"/>
          </a:xfrm>
        </p:grpSpPr>
        <p:sp>
          <p:nvSpPr>
            <p:cNvPr id="1330" name="Google Shape;1330;p7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1" name="Google Shape;1331;p7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2" name="Google Shape;1332;p7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3" name="Google Shape;1333;p7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4" name="Google Shape;1334;p7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5" name="Google Shape;1335;p7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6" name="Google Shape;1336;p7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37" name="Google Shape;1337;p71"/>
          <p:cNvGrpSpPr/>
          <p:nvPr/>
        </p:nvGrpSpPr>
        <p:grpSpPr>
          <a:xfrm>
            <a:off x="867785" y="2470667"/>
            <a:ext cx="342580" cy="337915"/>
            <a:chOff x="2084100" y="4400250"/>
            <a:chExt cx="486550" cy="479925"/>
          </a:xfrm>
        </p:grpSpPr>
        <p:sp>
          <p:nvSpPr>
            <p:cNvPr id="1338" name="Google Shape;1338;p7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9" name="Google Shape;1339;p7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0" name="Google Shape;1340;p7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1" name="Google Shape;1341;p7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2" name="Google Shape;1342;p7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3" name="Google Shape;1343;p7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72"/>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REACH</a:t>
            </a:r>
            <a:endParaRPr/>
          </a:p>
        </p:txBody>
      </p:sp>
      <p:grpSp>
        <p:nvGrpSpPr>
          <p:cNvPr id="1349" name="Google Shape;1349;p72"/>
          <p:cNvGrpSpPr/>
          <p:nvPr/>
        </p:nvGrpSpPr>
        <p:grpSpPr>
          <a:xfrm>
            <a:off x="3159528" y="1318137"/>
            <a:ext cx="5003549" cy="3290201"/>
            <a:chOff x="235800" y="830650"/>
            <a:chExt cx="6978450" cy="4588844"/>
          </a:xfrm>
        </p:grpSpPr>
        <p:sp>
          <p:nvSpPr>
            <p:cNvPr id="1350" name="Google Shape;1350;p7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72"/>
          <p:cNvSpPr/>
          <p:nvPr/>
        </p:nvSpPr>
        <p:spPr>
          <a:xfrm rot="-5400000">
            <a:off x="1572973" y="1290203"/>
            <a:ext cx="468000" cy="15447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7" name="Google Shape;1357;p72"/>
          <p:cNvSpPr/>
          <p:nvPr/>
        </p:nvSpPr>
        <p:spPr>
          <a:xfrm rot="-5400000">
            <a:off x="1572973" y="3099066"/>
            <a:ext cx="468000" cy="1544700"/>
          </a:xfrm>
          <a:prstGeom prst="trapezoid">
            <a:avLst>
              <a:gd fmla="val 182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8" name="Google Shape;1358;p72"/>
          <p:cNvSpPr txBox="1"/>
          <p:nvPr>
            <p:ph idx="4294967295" type="subTitle"/>
          </p:nvPr>
        </p:nvSpPr>
        <p:spPr>
          <a:xfrm flipH="1">
            <a:off x="980923" y="1876851"/>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FOLLOWERS</a:t>
            </a:r>
            <a:endParaRPr sz="2600">
              <a:latin typeface="Bebas Neue"/>
              <a:ea typeface="Bebas Neue"/>
              <a:cs typeface="Bebas Neue"/>
              <a:sym typeface="Bebas Neue"/>
            </a:endParaRPr>
          </a:p>
        </p:txBody>
      </p:sp>
      <p:sp>
        <p:nvSpPr>
          <p:cNvPr id="1359" name="Google Shape;1359;p72"/>
          <p:cNvSpPr txBox="1"/>
          <p:nvPr>
            <p:ph idx="4294967295" type="subTitle"/>
          </p:nvPr>
        </p:nvSpPr>
        <p:spPr>
          <a:xfrm flipH="1">
            <a:off x="980923" y="2351719"/>
            <a:ext cx="16521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a gas giant planet</a:t>
            </a:r>
            <a:endParaRPr/>
          </a:p>
        </p:txBody>
      </p:sp>
      <p:sp>
        <p:nvSpPr>
          <p:cNvPr id="1360" name="Google Shape;1360;p72"/>
          <p:cNvSpPr txBox="1"/>
          <p:nvPr>
            <p:ph idx="4294967295" type="title"/>
          </p:nvPr>
        </p:nvSpPr>
        <p:spPr>
          <a:xfrm flipH="1">
            <a:off x="980923" y="1283888"/>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20,000</a:t>
            </a:r>
            <a:endParaRPr sz="4000"/>
          </a:p>
        </p:txBody>
      </p:sp>
      <p:sp>
        <p:nvSpPr>
          <p:cNvPr id="1361" name="Google Shape;1361;p72"/>
          <p:cNvSpPr txBox="1"/>
          <p:nvPr>
            <p:ph idx="4294967295" type="subTitle"/>
          </p:nvPr>
        </p:nvSpPr>
        <p:spPr>
          <a:xfrm flipH="1">
            <a:off x="980923" y="3685709"/>
            <a:ext cx="1652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mentions</a:t>
            </a:r>
            <a:endParaRPr sz="2600">
              <a:latin typeface="Bebas Neue"/>
              <a:ea typeface="Bebas Neue"/>
              <a:cs typeface="Bebas Neue"/>
              <a:sym typeface="Bebas Neue"/>
            </a:endParaRPr>
          </a:p>
        </p:txBody>
      </p:sp>
      <p:sp>
        <p:nvSpPr>
          <p:cNvPr id="1362" name="Google Shape;1362;p72"/>
          <p:cNvSpPr txBox="1"/>
          <p:nvPr>
            <p:ph idx="4294967295" type="subTitle"/>
          </p:nvPr>
        </p:nvSpPr>
        <p:spPr>
          <a:xfrm flipH="1">
            <a:off x="980923" y="4160577"/>
            <a:ext cx="16521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a:t>
            </a:r>
            <a:endParaRPr/>
          </a:p>
        </p:txBody>
      </p:sp>
      <p:sp>
        <p:nvSpPr>
          <p:cNvPr id="1363" name="Google Shape;1363;p72"/>
          <p:cNvSpPr txBox="1"/>
          <p:nvPr>
            <p:ph idx="4294967295" type="title"/>
          </p:nvPr>
        </p:nvSpPr>
        <p:spPr>
          <a:xfrm flipH="1">
            <a:off x="980923" y="3092746"/>
            <a:ext cx="16521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10,000</a:t>
            </a:r>
            <a:endParaRPr sz="4000"/>
          </a:p>
        </p:txBody>
      </p:sp>
      <p:sp>
        <p:nvSpPr>
          <p:cNvPr id="1364" name="Google Shape;1364;p72"/>
          <p:cNvSpPr/>
          <p:nvPr/>
        </p:nvSpPr>
        <p:spPr>
          <a:xfrm rot="5400000">
            <a:off x="3586400" y="2423885"/>
            <a:ext cx="148200" cy="14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2"/>
          <p:cNvSpPr/>
          <p:nvPr/>
        </p:nvSpPr>
        <p:spPr>
          <a:xfrm rot="5400000">
            <a:off x="6797960" y="1965930"/>
            <a:ext cx="148200" cy="14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2"/>
          <p:cNvSpPr/>
          <p:nvPr/>
        </p:nvSpPr>
        <p:spPr>
          <a:xfrm rot="5400000">
            <a:off x="5995070" y="2881840"/>
            <a:ext cx="148200" cy="14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2"/>
          <p:cNvSpPr/>
          <p:nvPr/>
        </p:nvSpPr>
        <p:spPr>
          <a:xfrm rot="5400000">
            <a:off x="4389290" y="3339795"/>
            <a:ext cx="148200" cy="147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2"/>
          <p:cNvSpPr/>
          <p:nvPr/>
        </p:nvSpPr>
        <p:spPr>
          <a:xfrm rot="5400000">
            <a:off x="5192180" y="1507975"/>
            <a:ext cx="148200" cy="147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2"/>
          <p:cNvSpPr/>
          <p:nvPr/>
        </p:nvSpPr>
        <p:spPr>
          <a:xfrm rot="5400000">
            <a:off x="7600850" y="3797750"/>
            <a:ext cx="148200" cy="147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73"/>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A </a:t>
            </a:r>
            <a:r>
              <a:rPr lang="en"/>
              <a:t>TIMELINE</a:t>
            </a:r>
            <a:endParaRPr/>
          </a:p>
        </p:txBody>
      </p:sp>
      <p:sp>
        <p:nvSpPr>
          <p:cNvPr id="1375" name="Google Shape;1375;p73"/>
          <p:cNvSpPr txBox="1"/>
          <p:nvPr>
            <p:ph idx="4294967295" type="subTitle"/>
          </p:nvPr>
        </p:nvSpPr>
        <p:spPr>
          <a:xfrm flipH="1">
            <a:off x="722339" y="3265434"/>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CHARACTER 01</a:t>
            </a:r>
            <a:endParaRPr sz="2600">
              <a:latin typeface="Bebas Neue"/>
              <a:ea typeface="Bebas Neue"/>
              <a:cs typeface="Bebas Neue"/>
              <a:sym typeface="Bebas Neue"/>
            </a:endParaRPr>
          </a:p>
        </p:txBody>
      </p:sp>
      <p:sp>
        <p:nvSpPr>
          <p:cNvPr id="1376" name="Google Shape;1376;p73"/>
          <p:cNvSpPr txBox="1"/>
          <p:nvPr>
            <p:ph idx="4294967295" type="subTitle"/>
          </p:nvPr>
        </p:nvSpPr>
        <p:spPr>
          <a:xfrm flipH="1">
            <a:off x="722339" y="3715581"/>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Venus </a:t>
            </a:r>
            <a:r>
              <a:rPr lang="en"/>
              <a:t>has a lovely name</a:t>
            </a:r>
            <a:endParaRPr sz="1600"/>
          </a:p>
        </p:txBody>
      </p:sp>
      <p:sp>
        <p:nvSpPr>
          <p:cNvPr id="1377" name="Google Shape;1377;p73"/>
          <p:cNvSpPr txBox="1"/>
          <p:nvPr>
            <p:ph idx="4294967295" type="subTitle"/>
          </p:nvPr>
        </p:nvSpPr>
        <p:spPr>
          <a:xfrm flipH="1">
            <a:off x="4704818" y="3265434"/>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CHARACTER 03</a:t>
            </a:r>
            <a:endParaRPr sz="2600">
              <a:latin typeface="Bebas Neue"/>
              <a:ea typeface="Bebas Neue"/>
              <a:cs typeface="Bebas Neue"/>
              <a:sym typeface="Bebas Neue"/>
            </a:endParaRPr>
          </a:p>
        </p:txBody>
      </p:sp>
      <p:sp>
        <p:nvSpPr>
          <p:cNvPr id="1378" name="Google Shape;1378;p73"/>
          <p:cNvSpPr txBox="1"/>
          <p:nvPr>
            <p:ph idx="4294967295" type="subTitle"/>
          </p:nvPr>
        </p:nvSpPr>
        <p:spPr>
          <a:xfrm flipH="1">
            <a:off x="4704818" y="3715581"/>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smallest planet</a:t>
            </a:r>
            <a:endParaRPr sz="1600"/>
          </a:p>
        </p:txBody>
      </p:sp>
      <p:sp>
        <p:nvSpPr>
          <p:cNvPr id="1379" name="Google Shape;1379;p73"/>
          <p:cNvSpPr txBox="1"/>
          <p:nvPr>
            <p:ph idx="4294967295" type="subTitle"/>
          </p:nvPr>
        </p:nvSpPr>
        <p:spPr>
          <a:xfrm flipH="1">
            <a:off x="2713580" y="3265434"/>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CHARACTER 02</a:t>
            </a:r>
            <a:endParaRPr sz="2600">
              <a:latin typeface="Bebas Neue"/>
              <a:ea typeface="Bebas Neue"/>
              <a:cs typeface="Bebas Neue"/>
              <a:sym typeface="Bebas Neue"/>
            </a:endParaRPr>
          </a:p>
        </p:txBody>
      </p:sp>
      <p:sp>
        <p:nvSpPr>
          <p:cNvPr id="1380" name="Google Shape;1380;p73"/>
          <p:cNvSpPr txBox="1"/>
          <p:nvPr>
            <p:ph idx="4294967295" type="subTitle"/>
          </p:nvPr>
        </p:nvSpPr>
        <p:spPr>
          <a:xfrm flipH="1">
            <a:off x="2713580" y="3715581"/>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Mars is a very cold place</a:t>
            </a:r>
            <a:endParaRPr sz="1600"/>
          </a:p>
        </p:txBody>
      </p:sp>
      <p:sp>
        <p:nvSpPr>
          <p:cNvPr id="1381" name="Google Shape;1381;p73"/>
          <p:cNvSpPr txBox="1"/>
          <p:nvPr>
            <p:ph idx="4294967295" type="subTitle"/>
          </p:nvPr>
        </p:nvSpPr>
        <p:spPr>
          <a:xfrm flipH="1">
            <a:off x="6696058" y="3265434"/>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CHARACTER 04</a:t>
            </a:r>
            <a:endParaRPr sz="2600">
              <a:latin typeface="Bebas Neue"/>
              <a:ea typeface="Bebas Neue"/>
              <a:cs typeface="Bebas Neue"/>
              <a:sym typeface="Bebas Neue"/>
            </a:endParaRPr>
          </a:p>
        </p:txBody>
      </p:sp>
      <p:sp>
        <p:nvSpPr>
          <p:cNvPr id="1382" name="Google Shape;1382;p73"/>
          <p:cNvSpPr txBox="1"/>
          <p:nvPr>
            <p:ph idx="4294967295" type="subTitle"/>
          </p:nvPr>
        </p:nvSpPr>
        <p:spPr>
          <a:xfrm flipH="1">
            <a:off x="6696058" y="3715581"/>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a:t>
            </a:r>
            <a:endParaRPr sz="1600"/>
          </a:p>
        </p:txBody>
      </p:sp>
      <p:sp>
        <p:nvSpPr>
          <p:cNvPr id="1383" name="Google Shape;1383;p73"/>
          <p:cNvSpPr txBox="1"/>
          <p:nvPr>
            <p:ph idx="4294967295" type="subTitle"/>
          </p:nvPr>
        </p:nvSpPr>
        <p:spPr>
          <a:xfrm flipH="1">
            <a:off x="722339" y="1611986"/>
            <a:ext cx="1725600" cy="493200"/>
          </a:xfrm>
          <a:prstGeom prst="rect">
            <a:avLst/>
          </a:prstGeom>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Bebas Neue"/>
                <a:ea typeface="Bebas Neue"/>
                <a:cs typeface="Bebas Neue"/>
                <a:sym typeface="Bebas Neue"/>
              </a:rPr>
              <a:t>1953</a:t>
            </a:r>
            <a:endParaRPr sz="4000">
              <a:latin typeface="Bebas Neue"/>
              <a:ea typeface="Bebas Neue"/>
              <a:cs typeface="Bebas Neue"/>
              <a:sym typeface="Bebas Neue"/>
            </a:endParaRPr>
          </a:p>
        </p:txBody>
      </p:sp>
      <p:sp>
        <p:nvSpPr>
          <p:cNvPr id="1384" name="Google Shape;1384;p73"/>
          <p:cNvSpPr txBox="1"/>
          <p:nvPr>
            <p:ph idx="4294967295" type="subTitle"/>
          </p:nvPr>
        </p:nvSpPr>
        <p:spPr>
          <a:xfrm flipH="1">
            <a:off x="4704818" y="1611986"/>
            <a:ext cx="1725600" cy="493200"/>
          </a:xfrm>
          <a:prstGeom prst="rect">
            <a:avLst/>
          </a:prstGeom>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Bebas Neue"/>
                <a:ea typeface="Bebas Neue"/>
                <a:cs typeface="Bebas Neue"/>
                <a:sym typeface="Bebas Neue"/>
              </a:rPr>
              <a:t>2019</a:t>
            </a:r>
            <a:endParaRPr sz="4000">
              <a:latin typeface="Bebas Neue"/>
              <a:ea typeface="Bebas Neue"/>
              <a:cs typeface="Bebas Neue"/>
              <a:sym typeface="Bebas Neue"/>
            </a:endParaRPr>
          </a:p>
        </p:txBody>
      </p:sp>
      <p:sp>
        <p:nvSpPr>
          <p:cNvPr id="1385" name="Google Shape;1385;p73"/>
          <p:cNvSpPr txBox="1"/>
          <p:nvPr>
            <p:ph idx="4294967295" type="subTitle"/>
          </p:nvPr>
        </p:nvSpPr>
        <p:spPr>
          <a:xfrm flipH="1">
            <a:off x="2713580" y="1611986"/>
            <a:ext cx="1725600" cy="493200"/>
          </a:xfrm>
          <a:prstGeom prst="rect">
            <a:avLst/>
          </a:prstGeom>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Bebas Neue"/>
                <a:ea typeface="Bebas Neue"/>
                <a:cs typeface="Bebas Neue"/>
                <a:sym typeface="Bebas Neue"/>
              </a:rPr>
              <a:t>1986</a:t>
            </a:r>
            <a:endParaRPr sz="4000">
              <a:latin typeface="Bebas Neue"/>
              <a:ea typeface="Bebas Neue"/>
              <a:cs typeface="Bebas Neue"/>
              <a:sym typeface="Bebas Neue"/>
            </a:endParaRPr>
          </a:p>
        </p:txBody>
      </p:sp>
      <p:sp>
        <p:nvSpPr>
          <p:cNvPr id="1386" name="Google Shape;1386;p73"/>
          <p:cNvSpPr txBox="1"/>
          <p:nvPr>
            <p:ph idx="4294967295" type="subTitle"/>
          </p:nvPr>
        </p:nvSpPr>
        <p:spPr>
          <a:xfrm flipH="1">
            <a:off x="6696058" y="1611986"/>
            <a:ext cx="1725600" cy="493200"/>
          </a:xfrm>
          <a:prstGeom prst="rect">
            <a:avLst/>
          </a:prstGeom>
          <a:effectLst>
            <a:outerShdw rotWithShape="0" algn="bl" dir="216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Bebas Neue"/>
                <a:ea typeface="Bebas Neue"/>
                <a:cs typeface="Bebas Neue"/>
                <a:sym typeface="Bebas Neue"/>
              </a:rPr>
              <a:t>2052</a:t>
            </a:r>
            <a:endParaRPr sz="4000">
              <a:latin typeface="Bebas Neue"/>
              <a:ea typeface="Bebas Neue"/>
              <a:cs typeface="Bebas Neue"/>
              <a:sym typeface="Bebas Neue"/>
            </a:endParaRPr>
          </a:p>
        </p:txBody>
      </p:sp>
      <p:sp>
        <p:nvSpPr>
          <p:cNvPr id="1387" name="Google Shape;1387;p73"/>
          <p:cNvSpPr/>
          <p:nvPr/>
        </p:nvSpPr>
        <p:spPr>
          <a:xfrm rot="5400000">
            <a:off x="1174889" y="2276575"/>
            <a:ext cx="820500" cy="8232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8" name="Google Shape;1388;p73"/>
          <p:cNvSpPr/>
          <p:nvPr/>
        </p:nvSpPr>
        <p:spPr>
          <a:xfrm rot="-5400000">
            <a:off x="3166130" y="2276575"/>
            <a:ext cx="820500" cy="8232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9" name="Google Shape;1389;p73"/>
          <p:cNvSpPr/>
          <p:nvPr/>
        </p:nvSpPr>
        <p:spPr>
          <a:xfrm rot="5400000">
            <a:off x="5157368" y="2276575"/>
            <a:ext cx="820500" cy="8232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0" name="Google Shape;1390;p73"/>
          <p:cNvSpPr/>
          <p:nvPr/>
        </p:nvSpPr>
        <p:spPr>
          <a:xfrm rot="-5400000">
            <a:off x="7148608" y="2276575"/>
            <a:ext cx="820500" cy="8232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391" name="Google Shape;1391;p73"/>
          <p:cNvGrpSpPr/>
          <p:nvPr/>
        </p:nvGrpSpPr>
        <p:grpSpPr>
          <a:xfrm>
            <a:off x="1967750" y="2688175"/>
            <a:ext cx="4936478" cy="0"/>
            <a:chOff x="1967750" y="2611975"/>
            <a:chExt cx="4936478" cy="0"/>
          </a:xfrm>
        </p:grpSpPr>
        <p:cxnSp>
          <p:nvCxnSpPr>
            <p:cNvPr id="1392" name="Google Shape;1392;p73"/>
            <p:cNvCxnSpPr/>
            <p:nvPr/>
          </p:nvCxnSpPr>
          <p:spPr>
            <a:xfrm>
              <a:off x="1967750" y="2611975"/>
              <a:ext cx="954000" cy="0"/>
            </a:xfrm>
            <a:prstGeom prst="straightConnector1">
              <a:avLst/>
            </a:prstGeom>
            <a:noFill/>
            <a:ln cap="rnd" cmpd="sng" w="28575">
              <a:solidFill>
                <a:schemeClr val="dk1"/>
              </a:solidFill>
              <a:prstDash val="solid"/>
              <a:round/>
              <a:headEnd len="sm" w="sm" type="none"/>
              <a:tailEnd len="sm" w="sm" type="triangle"/>
            </a:ln>
          </p:spPr>
        </p:cxnSp>
        <p:cxnSp>
          <p:nvCxnSpPr>
            <p:cNvPr id="1393" name="Google Shape;1393;p73"/>
            <p:cNvCxnSpPr/>
            <p:nvPr/>
          </p:nvCxnSpPr>
          <p:spPr>
            <a:xfrm>
              <a:off x="3958989" y="2611975"/>
              <a:ext cx="954000" cy="0"/>
            </a:xfrm>
            <a:prstGeom prst="straightConnector1">
              <a:avLst/>
            </a:prstGeom>
            <a:noFill/>
            <a:ln cap="rnd" cmpd="sng" w="28575">
              <a:solidFill>
                <a:schemeClr val="dk1"/>
              </a:solidFill>
              <a:prstDash val="solid"/>
              <a:round/>
              <a:headEnd len="sm" w="sm" type="none"/>
              <a:tailEnd len="sm" w="sm" type="triangle"/>
            </a:ln>
          </p:spPr>
        </p:cxnSp>
        <p:cxnSp>
          <p:nvCxnSpPr>
            <p:cNvPr id="1394" name="Google Shape;1394;p73"/>
            <p:cNvCxnSpPr/>
            <p:nvPr/>
          </p:nvCxnSpPr>
          <p:spPr>
            <a:xfrm>
              <a:off x="5950228" y="2611975"/>
              <a:ext cx="954000" cy="0"/>
            </a:xfrm>
            <a:prstGeom prst="straightConnector1">
              <a:avLst/>
            </a:prstGeom>
            <a:noFill/>
            <a:ln cap="rnd" cmpd="sng" w="28575">
              <a:solidFill>
                <a:schemeClr val="dk1"/>
              </a:solidFill>
              <a:prstDash val="solid"/>
              <a:round/>
              <a:headEnd len="sm" w="sm" type="none"/>
              <a:tailEnd len="sm" w="sm" type="triangle"/>
            </a:ln>
          </p:spPr>
        </p:cxnSp>
      </p:grpSp>
      <p:grpSp>
        <p:nvGrpSpPr>
          <p:cNvPr id="1395" name="Google Shape;1395;p73"/>
          <p:cNvGrpSpPr/>
          <p:nvPr/>
        </p:nvGrpSpPr>
        <p:grpSpPr>
          <a:xfrm>
            <a:off x="7347508" y="2491628"/>
            <a:ext cx="422701" cy="393093"/>
            <a:chOff x="5045500" y="842250"/>
            <a:chExt cx="503875" cy="481850"/>
          </a:xfrm>
        </p:grpSpPr>
        <p:sp>
          <p:nvSpPr>
            <p:cNvPr id="1396" name="Google Shape;1396;p7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7" name="Google Shape;1397;p7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98" name="Google Shape;1398;p73"/>
          <p:cNvGrpSpPr/>
          <p:nvPr/>
        </p:nvGrpSpPr>
        <p:grpSpPr>
          <a:xfrm>
            <a:off x="5365516" y="2491639"/>
            <a:ext cx="404203" cy="393073"/>
            <a:chOff x="4456875" y="1435075"/>
            <a:chExt cx="481825" cy="481825"/>
          </a:xfrm>
        </p:grpSpPr>
        <p:sp>
          <p:nvSpPr>
            <p:cNvPr id="1399" name="Google Shape;1399;p7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0" name="Google Shape;1400;p7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1" name="Google Shape;1401;p7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2" name="Google Shape;1402;p7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3" name="Google Shape;1403;p7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4" name="Google Shape;1404;p7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5" name="Google Shape;1405;p7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6" name="Google Shape;1406;p7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7" name="Google Shape;1407;p7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8" name="Google Shape;1408;p7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9" name="Google Shape;1409;p7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0" name="Google Shape;1410;p7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1" name="Google Shape;1411;p7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2" name="Google Shape;1412;p7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3" name="Google Shape;1413;p7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4" name="Google Shape;1414;p7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5" name="Google Shape;1415;p7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6" name="Google Shape;1416;p7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7" name="Google Shape;1417;p7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18" name="Google Shape;1418;p73"/>
          <p:cNvGrpSpPr/>
          <p:nvPr/>
        </p:nvGrpSpPr>
        <p:grpSpPr>
          <a:xfrm>
            <a:off x="3377655" y="2510157"/>
            <a:ext cx="397450" cy="356036"/>
            <a:chOff x="2682350" y="2643425"/>
            <a:chExt cx="473775" cy="436425"/>
          </a:xfrm>
        </p:grpSpPr>
        <p:sp>
          <p:nvSpPr>
            <p:cNvPr id="1419" name="Google Shape;1419;p7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0" name="Google Shape;1420;p7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1" name="Google Shape;1421;p7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2" name="Google Shape;1422;p7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3" name="Google Shape;1423;p7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4" name="Google Shape;1424;p7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5" name="Google Shape;1425;p7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26" name="Google Shape;1426;p73"/>
          <p:cNvGrpSpPr/>
          <p:nvPr/>
        </p:nvGrpSpPr>
        <p:grpSpPr>
          <a:xfrm>
            <a:off x="1410344" y="2491639"/>
            <a:ext cx="349591" cy="393073"/>
            <a:chOff x="2710875" y="3806450"/>
            <a:chExt cx="416725" cy="481825"/>
          </a:xfrm>
        </p:grpSpPr>
        <p:sp>
          <p:nvSpPr>
            <p:cNvPr id="1427" name="Google Shape;1427;p7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8" name="Google Shape;1428;p7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74"/>
          <p:cNvSpPr/>
          <p:nvPr/>
        </p:nvSpPr>
        <p:spPr>
          <a:xfrm>
            <a:off x="1088355" y="3427747"/>
            <a:ext cx="1706100" cy="219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4"/>
          <p:cNvSpPr/>
          <p:nvPr/>
        </p:nvSpPr>
        <p:spPr>
          <a:xfrm>
            <a:off x="3718950" y="3427747"/>
            <a:ext cx="1706100" cy="219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4"/>
          <p:cNvSpPr/>
          <p:nvPr/>
        </p:nvSpPr>
        <p:spPr>
          <a:xfrm>
            <a:off x="6446863" y="3427747"/>
            <a:ext cx="1706100" cy="219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4"/>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MULTIMEDIA</a:t>
            </a:r>
            <a:endParaRPr/>
          </a:p>
        </p:txBody>
      </p:sp>
      <p:sp>
        <p:nvSpPr>
          <p:cNvPr id="1437" name="Google Shape;1437;p74"/>
          <p:cNvSpPr txBox="1"/>
          <p:nvPr>
            <p:ph idx="1" type="subTitle"/>
          </p:nvPr>
        </p:nvSpPr>
        <p:spPr>
          <a:xfrm>
            <a:off x="1536900" y="3904607"/>
            <a:ext cx="6070200" cy="77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Right-click on it and then choose "Replace image" (in Google Slides) or "Change Picture" (in PPT) so you can add yours</a:t>
            </a:r>
            <a:endParaRPr/>
          </a:p>
        </p:txBody>
      </p:sp>
      <p:grpSp>
        <p:nvGrpSpPr>
          <p:cNvPr id="1438" name="Google Shape;1438;p74"/>
          <p:cNvGrpSpPr/>
          <p:nvPr/>
        </p:nvGrpSpPr>
        <p:grpSpPr>
          <a:xfrm>
            <a:off x="3233580" y="1318150"/>
            <a:ext cx="2665994" cy="2253857"/>
            <a:chOff x="5090400" y="1381756"/>
            <a:chExt cx="2815200" cy="2379997"/>
          </a:xfrm>
        </p:grpSpPr>
        <p:sp>
          <p:nvSpPr>
            <p:cNvPr id="1439" name="Google Shape;1439;p74"/>
            <p:cNvSpPr/>
            <p:nvPr/>
          </p:nvSpPr>
          <p:spPr>
            <a:xfrm>
              <a:off x="5983950" y="3355103"/>
              <a:ext cx="1028100" cy="364800"/>
            </a:xfrm>
            <a:prstGeom prst="trapezoid">
              <a:avLst>
                <a:gd fmla="val 184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4"/>
            <p:cNvSpPr/>
            <p:nvPr/>
          </p:nvSpPr>
          <p:spPr>
            <a:xfrm>
              <a:off x="5090844" y="1381756"/>
              <a:ext cx="2814300" cy="1950900"/>
            </a:xfrm>
            <a:prstGeom prst="roundRect">
              <a:avLst>
                <a:gd fmla="val 581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4"/>
            <p:cNvSpPr/>
            <p:nvPr/>
          </p:nvSpPr>
          <p:spPr>
            <a:xfrm rot="10800000">
              <a:off x="5090400" y="3127925"/>
              <a:ext cx="2815200" cy="274800"/>
            </a:xfrm>
            <a:prstGeom prst="round2SameRect">
              <a:avLst>
                <a:gd fmla="val 41621" name="adj1"/>
                <a:gd fmla="val 0"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4"/>
            <p:cNvSpPr/>
            <p:nvPr/>
          </p:nvSpPr>
          <p:spPr>
            <a:xfrm>
              <a:off x="6430650" y="3197975"/>
              <a:ext cx="134700" cy="134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4"/>
            <p:cNvSpPr/>
            <p:nvPr/>
          </p:nvSpPr>
          <p:spPr>
            <a:xfrm>
              <a:off x="5929800" y="3694853"/>
              <a:ext cx="1136400" cy="66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74"/>
          <p:cNvSpPr/>
          <p:nvPr/>
        </p:nvSpPr>
        <p:spPr>
          <a:xfrm>
            <a:off x="1241805" y="1318879"/>
            <a:ext cx="1399200" cy="2253300"/>
          </a:xfrm>
          <a:prstGeom prst="roundRect">
            <a:avLst>
              <a:gd fmla="val 124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p74"/>
          <p:cNvGrpSpPr/>
          <p:nvPr/>
        </p:nvGrpSpPr>
        <p:grpSpPr>
          <a:xfrm>
            <a:off x="6485375" y="1318591"/>
            <a:ext cx="1629075" cy="2253227"/>
            <a:chOff x="2392475" y="2383050"/>
            <a:chExt cx="1664700" cy="2302500"/>
          </a:xfrm>
        </p:grpSpPr>
        <p:sp>
          <p:nvSpPr>
            <p:cNvPr id="1446" name="Google Shape;1446;p74"/>
            <p:cNvSpPr/>
            <p:nvPr/>
          </p:nvSpPr>
          <p:spPr>
            <a:xfrm>
              <a:off x="2392475" y="2383050"/>
              <a:ext cx="1664700" cy="2302500"/>
            </a:xfrm>
            <a:prstGeom prst="roundRect">
              <a:avLst>
                <a:gd fmla="val 658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4"/>
            <p:cNvSpPr/>
            <p:nvPr/>
          </p:nvSpPr>
          <p:spPr>
            <a:xfrm>
              <a:off x="3165575" y="4511725"/>
              <a:ext cx="118500" cy="118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48" name="Google Shape;1448;p74"/>
          <p:cNvPicPr preferRelativeResize="0"/>
          <p:nvPr/>
        </p:nvPicPr>
        <p:blipFill rotWithShape="1">
          <a:blip r:embed="rId3">
            <a:alphaModFix/>
          </a:blip>
          <a:srcRect b="2095" l="0" r="0" t="0"/>
          <a:stretch/>
        </p:blipFill>
        <p:spPr>
          <a:xfrm>
            <a:off x="3369175" y="1464275"/>
            <a:ext cx="2394802" cy="1371801"/>
          </a:xfrm>
          <a:prstGeom prst="rect">
            <a:avLst/>
          </a:prstGeom>
          <a:noFill/>
          <a:ln>
            <a:noFill/>
          </a:ln>
        </p:spPr>
      </p:pic>
      <p:pic>
        <p:nvPicPr>
          <p:cNvPr id="1449" name="Google Shape;1449;p74"/>
          <p:cNvPicPr preferRelativeResize="0"/>
          <p:nvPr/>
        </p:nvPicPr>
        <p:blipFill rotWithShape="1">
          <a:blip r:embed="rId4">
            <a:alphaModFix/>
          </a:blip>
          <a:srcRect b="16655" l="0" r="0" t="604"/>
          <a:stretch/>
        </p:blipFill>
        <p:spPr>
          <a:xfrm>
            <a:off x="1318605" y="1397179"/>
            <a:ext cx="1245600" cy="2096700"/>
          </a:xfrm>
          <a:prstGeom prst="roundRect">
            <a:avLst>
              <a:gd fmla="val 6991" name="adj"/>
            </a:avLst>
          </a:prstGeom>
          <a:noFill/>
          <a:ln>
            <a:noFill/>
          </a:ln>
        </p:spPr>
      </p:pic>
      <p:pic>
        <p:nvPicPr>
          <p:cNvPr id="1450" name="Google Shape;1450;p74"/>
          <p:cNvPicPr preferRelativeResize="0"/>
          <p:nvPr/>
        </p:nvPicPr>
        <p:blipFill rotWithShape="1">
          <a:blip r:embed="rId5">
            <a:alphaModFix/>
          </a:blip>
          <a:srcRect b="1874" l="0" r="0" t="0"/>
          <a:stretch/>
        </p:blipFill>
        <p:spPr>
          <a:xfrm>
            <a:off x="6568775" y="1413793"/>
            <a:ext cx="1462275" cy="19333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75"/>
          <p:cNvSpPr txBox="1"/>
          <p:nvPr>
            <p:ph idx="1" type="subTitle"/>
          </p:nvPr>
        </p:nvSpPr>
        <p:spPr>
          <a:xfrm>
            <a:off x="1710600" y="1845904"/>
            <a:ext cx="2569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CHRIS</a:t>
            </a:r>
            <a:r>
              <a:rPr lang="en"/>
              <a:t> doe</a:t>
            </a:r>
            <a:endParaRPr/>
          </a:p>
        </p:txBody>
      </p:sp>
      <p:sp>
        <p:nvSpPr>
          <p:cNvPr id="1456" name="Google Shape;1456;p75"/>
          <p:cNvSpPr txBox="1"/>
          <p:nvPr>
            <p:ph idx="2" type="subTitle"/>
          </p:nvPr>
        </p:nvSpPr>
        <p:spPr>
          <a:xfrm>
            <a:off x="1710600" y="2234131"/>
            <a:ext cx="2569800" cy="6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can talk a bit about this person</a:t>
            </a:r>
            <a:endParaRPr/>
          </a:p>
        </p:txBody>
      </p:sp>
      <p:sp>
        <p:nvSpPr>
          <p:cNvPr id="1457" name="Google Shape;1457;p75"/>
          <p:cNvSpPr txBox="1"/>
          <p:nvPr>
            <p:ph idx="4" type="subTitle"/>
          </p:nvPr>
        </p:nvSpPr>
        <p:spPr>
          <a:xfrm>
            <a:off x="1710600" y="3602674"/>
            <a:ext cx="2569800" cy="6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can talk a bit about this person</a:t>
            </a:r>
            <a:endParaRPr/>
          </a:p>
        </p:txBody>
      </p:sp>
      <p:sp>
        <p:nvSpPr>
          <p:cNvPr id="1458" name="Google Shape;1458;p75"/>
          <p:cNvSpPr txBox="1"/>
          <p:nvPr>
            <p:ph idx="3" type="subTitle"/>
          </p:nvPr>
        </p:nvSpPr>
        <p:spPr>
          <a:xfrm>
            <a:off x="1710600" y="3214448"/>
            <a:ext cx="2569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gina</a:t>
            </a:r>
            <a:r>
              <a:rPr lang="en"/>
              <a:t> doe</a:t>
            </a:r>
            <a:endParaRPr/>
          </a:p>
        </p:txBody>
      </p:sp>
      <p:pic>
        <p:nvPicPr>
          <p:cNvPr id="1459" name="Google Shape;1459;p75"/>
          <p:cNvPicPr preferRelativeResize="0"/>
          <p:nvPr/>
        </p:nvPicPr>
        <p:blipFill rotWithShape="1">
          <a:blip r:embed="rId3">
            <a:alphaModFix amt="92000"/>
          </a:blip>
          <a:srcRect b="25336" l="17891" r="17891" t="-15022"/>
          <a:stretch/>
        </p:blipFill>
        <p:spPr>
          <a:xfrm rot="-5400000">
            <a:off x="4406550" y="260850"/>
            <a:ext cx="4959900" cy="4621800"/>
          </a:xfrm>
          <a:prstGeom prst="trapezoid">
            <a:avLst>
              <a:gd fmla="val 17906" name="adj"/>
            </a:avLst>
          </a:prstGeom>
          <a:noFill/>
          <a:ln>
            <a:noFill/>
          </a:ln>
        </p:spPr>
      </p:pic>
      <p:sp>
        <p:nvSpPr>
          <p:cNvPr id="1460" name="Google Shape;1460;p75"/>
          <p:cNvSpPr txBox="1"/>
          <p:nvPr>
            <p:ph type="title"/>
          </p:nvPr>
        </p:nvSpPr>
        <p:spPr>
          <a:xfrm>
            <a:off x="720000" y="387600"/>
            <a:ext cx="33162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1461" name="Google Shape;1461;p75"/>
          <p:cNvSpPr/>
          <p:nvPr/>
        </p:nvSpPr>
        <p:spPr>
          <a:xfrm rot="5400000">
            <a:off x="795980" y="1941535"/>
            <a:ext cx="817500" cy="7623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2" name="Google Shape;1462;p75"/>
          <p:cNvSpPr/>
          <p:nvPr/>
        </p:nvSpPr>
        <p:spPr>
          <a:xfrm flipH="1" rot="-5400000">
            <a:off x="795980" y="3307865"/>
            <a:ext cx="817500" cy="762300"/>
          </a:xfrm>
          <a:prstGeom prst="trapezoid">
            <a:avLst>
              <a:gd fmla="val 8501"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463" name="Google Shape;1463;p75"/>
          <p:cNvGrpSpPr/>
          <p:nvPr/>
        </p:nvGrpSpPr>
        <p:grpSpPr>
          <a:xfrm>
            <a:off x="1024037" y="2116531"/>
            <a:ext cx="361387" cy="412308"/>
            <a:chOff x="-55576850" y="3198125"/>
            <a:chExt cx="279625" cy="319025"/>
          </a:xfrm>
        </p:grpSpPr>
        <p:sp>
          <p:nvSpPr>
            <p:cNvPr id="1464" name="Google Shape;1464;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75"/>
          <p:cNvGrpSpPr/>
          <p:nvPr/>
        </p:nvGrpSpPr>
        <p:grpSpPr>
          <a:xfrm>
            <a:off x="999093" y="3484396"/>
            <a:ext cx="411274" cy="409238"/>
            <a:chOff x="-55202750" y="3198925"/>
            <a:chExt cx="318225" cy="316650"/>
          </a:xfrm>
        </p:grpSpPr>
        <p:sp>
          <p:nvSpPr>
            <p:cNvPr id="1469" name="Google Shape;1469;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76"/>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476" name="Google Shape;1476;p76"/>
          <p:cNvSpPr txBox="1"/>
          <p:nvPr/>
        </p:nvSpPr>
        <p:spPr>
          <a:xfrm>
            <a:off x="2215800" y="1163174"/>
            <a:ext cx="4712400" cy="61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ato"/>
                <a:ea typeface="Lato"/>
                <a:cs typeface="Lato"/>
                <a:sym typeface="Lato"/>
              </a:rPr>
              <a:t>Here’s an assortment of alternatives resources within the same style of this template</a:t>
            </a:r>
            <a:endParaRPr sz="1600">
              <a:solidFill>
                <a:schemeClr val="lt1"/>
              </a:solidFill>
              <a:latin typeface="Lato"/>
              <a:ea typeface="Lato"/>
              <a:cs typeface="Lato"/>
              <a:sym typeface="Lato"/>
            </a:endParaRPr>
          </a:p>
        </p:txBody>
      </p:sp>
      <p:grpSp>
        <p:nvGrpSpPr>
          <p:cNvPr id="1477" name="Google Shape;1477;p76"/>
          <p:cNvGrpSpPr/>
          <p:nvPr/>
        </p:nvGrpSpPr>
        <p:grpSpPr>
          <a:xfrm>
            <a:off x="1448556" y="1983869"/>
            <a:ext cx="995984" cy="2624696"/>
            <a:chOff x="722374" y="1983869"/>
            <a:chExt cx="995984" cy="2624696"/>
          </a:xfrm>
        </p:grpSpPr>
        <p:sp>
          <p:nvSpPr>
            <p:cNvPr id="1478" name="Google Shape;1478;p76"/>
            <p:cNvSpPr/>
            <p:nvPr/>
          </p:nvSpPr>
          <p:spPr>
            <a:xfrm>
              <a:off x="1159997" y="2588100"/>
              <a:ext cx="120030" cy="81200"/>
            </a:xfrm>
            <a:custGeom>
              <a:rect b="b" l="l" r="r" t="t"/>
              <a:pathLst>
                <a:path extrusionOk="0" h="1949" w="2881">
                  <a:moveTo>
                    <a:pt x="0" y="1"/>
                  </a:moveTo>
                  <a:lnTo>
                    <a:pt x="0" y="1949"/>
                  </a:lnTo>
                  <a:lnTo>
                    <a:pt x="2880" y="1949"/>
                  </a:lnTo>
                  <a:lnTo>
                    <a:pt x="28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6"/>
            <p:cNvSpPr/>
            <p:nvPr/>
          </p:nvSpPr>
          <p:spPr>
            <a:xfrm>
              <a:off x="1121168" y="2660093"/>
              <a:ext cx="198397" cy="1746325"/>
            </a:xfrm>
            <a:custGeom>
              <a:rect b="b" l="l" r="r" t="t"/>
              <a:pathLst>
                <a:path extrusionOk="0" h="41916" w="4762">
                  <a:moveTo>
                    <a:pt x="695" y="1"/>
                  </a:moveTo>
                  <a:cubicBezTo>
                    <a:pt x="593" y="255"/>
                    <a:pt x="661" y="543"/>
                    <a:pt x="865" y="729"/>
                  </a:cubicBezTo>
                  <a:cubicBezTo>
                    <a:pt x="1220" y="1102"/>
                    <a:pt x="1847" y="1305"/>
                    <a:pt x="1661" y="2085"/>
                  </a:cubicBezTo>
                  <a:cubicBezTo>
                    <a:pt x="1474" y="2847"/>
                    <a:pt x="915" y="2847"/>
                    <a:pt x="915" y="3254"/>
                  </a:cubicBezTo>
                  <a:cubicBezTo>
                    <a:pt x="915" y="3643"/>
                    <a:pt x="1847" y="4270"/>
                    <a:pt x="1779" y="6693"/>
                  </a:cubicBezTo>
                  <a:cubicBezTo>
                    <a:pt x="1695" y="9116"/>
                    <a:pt x="204" y="12165"/>
                    <a:pt x="102" y="15012"/>
                  </a:cubicBezTo>
                  <a:cubicBezTo>
                    <a:pt x="0" y="17366"/>
                    <a:pt x="1017" y="18824"/>
                    <a:pt x="1373" y="19247"/>
                  </a:cubicBezTo>
                  <a:lnTo>
                    <a:pt x="1356" y="19535"/>
                  </a:lnTo>
                  <a:cubicBezTo>
                    <a:pt x="1203" y="19755"/>
                    <a:pt x="1186" y="20043"/>
                    <a:pt x="1339" y="20281"/>
                  </a:cubicBezTo>
                  <a:lnTo>
                    <a:pt x="1339" y="20365"/>
                  </a:lnTo>
                  <a:cubicBezTo>
                    <a:pt x="1220" y="20535"/>
                    <a:pt x="949" y="21077"/>
                    <a:pt x="1220" y="22144"/>
                  </a:cubicBezTo>
                  <a:cubicBezTo>
                    <a:pt x="1237" y="22195"/>
                    <a:pt x="1237" y="22263"/>
                    <a:pt x="1254" y="22314"/>
                  </a:cubicBezTo>
                  <a:lnTo>
                    <a:pt x="746" y="35986"/>
                  </a:lnTo>
                  <a:cubicBezTo>
                    <a:pt x="712" y="36257"/>
                    <a:pt x="695" y="36545"/>
                    <a:pt x="712" y="36833"/>
                  </a:cubicBezTo>
                  <a:lnTo>
                    <a:pt x="526" y="41916"/>
                  </a:lnTo>
                  <a:cubicBezTo>
                    <a:pt x="1762" y="41899"/>
                    <a:pt x="2999" y="41865"/>
                    <a:pt x="4236" y="41848"/>
                  </a:cubicBezTo>
                  <a:lnTo>
                    <a:pt x="4033" y="36816"/>
                  </a:lnTo>
                  <a:cubicBezTo>
                    <a:pt x="4050" y="36545"/>
                    <a:pt x="4033" y="36257"/>
                    <a:pt x="4016" y="35969"/>
                  </a:cubicBezTo>
                  <a:lnTo>
                    <a:pt x="3491" y="22314"/>
                  </a:lnTo>
                  <a:lnTo>
                    <a:pt x="3541" y="22144"/>
                  </a:lnTo>
                  <a:cubicBezTo>
                    <a:pt x="3796" y="21077"/>
                    <a:pt x="3541" y="20535"/>
                    <a:pt x="3423" y="20365"/>
                  </a:cubicBezTo>
                  <a:lnTo>
                    <a:pt x="3423" y="20281"/>
                  </a:lnTo>
                  <a:cubicBezTo>
                    <a:pt x="3491" y="20179"/>
                    <a:pt x="3524" y="20060"/>
                    <a:pt x="3524" y="19925"/>
                  </a:cubicBezTo>
                  <a:cubicBezTo>
                    <a:pt x="3524" y="19789"/>
                    <a:pt x="3491" y="19637"/>
                    <a:pt x="3389" y="19518"/>
                  </a:cubicBezTo>
                  <a:lnTo>
                    <a:pt x="3389" y="19247"/>
                  </a:lnTo>
                  <a:cubicBezTo>
                    <a:pt x="3745" y="18824"/>
                    <a:pt x="4761" y="17366"/>
                    <a:pt x="4660" y="15012"/>
                  </a:cubicBezTo>
                  <a:cubicBezTo>
                    <a:pt x="4541" y="12182"/>
                    <a:pt x="3050" y="9116"/>
                    <a:pt x="2982" y="6693"/>
                  </a:cubicBezTo>
                  <a:cubicBezTo>
                    <a:pt x="2898" y="4270"/>
                    <a:pt x="3846" y="3643"/>
                    <a:pt x="3846" y="3254"/>
                  </a:cubicBezTo>
                  <a:cubicBezTo>
                    <a:pt x="3846" y="2847"/>
                    <a:pt x="3287" y="2847"/>
                    <a:pt x="3101" y="2085"/>
                  </a:cubicBezTo>
                  <a:cubicBezTo>
                    <a:pt x="2898" y="1305"/>
                    <a:pt x="3541" y="1102"/>
                    <a:pt x="3880" y="729"/>
                  </a:cubicBezTo>
                  <a:cubicBezTo>
                    <a:pt x="4084" y="543"/>
                    <a:pt x="4151" y="255"/>
                    <a:pt x="4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6"/>
            <p:cNvSpPr/>
            <p:nvPr/>
          </p:nvSpPr>
          <p:spPr>
            <a:xfrm>
              <a:off x="722374" y="1983869"/>
              <a:ext cx="995275" cy="733427"/>
            </a:xfrm>
            <a:custGeom>
              <a:rect b="b" l="l" r="r" t="t"/>
              <a:pathLst>
                <a:path extrusionOk="0" h="17604" w="23889">
                  <a:moveTo>
                    <a:pt x="9589" y="1"/>
                  </a:moveTo>
                  <a:lnTo>
                    <a:pt x="9623" y="103"/>
                  </a:lnTo>
                  <a:cubicBezTo>
                    <a:pt x="9318" y="611"/>
                    <a:pt x="8844" y="984"/>
                    <a:pt x="8285" y="1170"/>
                  </a:cubicBezTo>
                  <a:cubicBezTo>
                    <a:pt x="7957" y="1277"/>
                    <a:pt x="7697" y="1313"/>
                    <a:pt x="7497" y="1313"/>
                  </a:cubicBezTo>
                  <a:cubicBezTo>
                    <a:pt x="7095" y="1313"/>
                    <a:pt x="6929" y="1170"/>
                    <a:pt x="6929" y="1170"/>
                  </a:cubicBezTo>
                  <a:lnTo>
                    <a:pt x="6506" y="1966"/>
                  </a:lnTo>
                  <a:cubicBezTo>
                    <a:pt x="7234" y="2475"/>
                    <a:pt x="7793" y="3169"/>
                    <a:pt x="8149" y="3965"/>
                  </a:cubicBezTo>
                  <a:cubicBezTo>
                    <a:pt x="8403" y="4558"/>
                    <a:pt x="8556" y="5185"/>
                    <a:pt x="8641" y="5829"/>
                  </a:cubicBezTo>
                  <a:lnTo>
                    <a:pt x="8607" y="5829"/>
                  </a:lnTo>
                  <a:cubicBezTo>
                    <a:pt x="8607" y="5829"/>
                    <a:pt x="8336" y="7659"/>
                    <a:pt x="5998" y="10031"/>
                  </a:cubicBezTo>
                  <a:cubicBezTo>
                    <a:pt x="3676" y="12403"/>
                    <a:pt x="0" y="13487"/>
                    <a:pt x="0" y="13487"/>
                  </a:cubicBezTo>
                  <a:lnTo>
                    <a:pt x="0" y="17604"/>
                  </a:lnTo>
                  <a:cubicBezTo>
                    <a:pt x="0" y="17604"/>
                    <a:pt x="1491" y="15910"/>
                    <a:pt x="3117" y="15876"/>
                  </a:cubicBezTo>
                  <a:cubicBezTo>
                    <a:pt x="3146" y="15875"/>
                    <a:pt x="3174" y="15875"/>
                    <a:pt x="3203" y="15875"/>
                  </a:cubicBezTo>
                  <a:cubicBezTo>
                    <a:pt x="4827" y="15875"/>
                    <a:pt x="6675" y="17265"/>
                    <a:pt x="6675" y="17265"/>
                  </a:cubicBezTo>
                  <a:cubicBezTo>
                    <a:pt x="7099" y="16570"/>
                    <a:pt x="7675" y="15978"/>
                    <a:pt x="8353" y="15537"/>
                  </a:cubicBezTo>
                  <a:cubicBezTo>
                    <a:pt x="9352" y="14842"/>
                    <a:pt x="11216" y="14792"/>
                    <a:pt x="11843" y="14792"/>
                  </a:cubicBezTo>
                  <a:lnTo>
                    <a:pt x="12046" y="14792"/>
                  </a:lnTo>
                  <a:cubicBezTo>
                    <a:pt x="12690" y="14792"/>
                    <a:pt x="14553" y="14842"/>
                    <a:pt x="15553" y="15537"/>
                  </a:cubicBezTo>
                  <a:cubicBezTo>
                    <a:pt x="16231" y="15994"/>
                    <a:pt x="16807" y="16570"/>
                    <a:pt x="17230" y="17265"/>
                  </a:cubicBezTo>
                  <a:cubicBezTo>
                    <a:pt x="17230" y="17265"/>
                    <a:pt x="19063" y="15875"/>
                    <a:pt x="20686" y="15875"/>
                  </a:cubicBezTo>
                  <a:cubicBezTo>
                    <a:pt x="20714" y="15875"/>
                    <a:pt x="20743" y="15875"/>
                    <a:pt x="20771" y="15876"/>
                  </a:cubicBezTo>
                  <a:cubicBezTo>
                    <a:pt x="22415" y="15910"/>
                    <a:pt x="23889" y="17604"/>
                    <a:pt x="23889" y="17604"/>
                  </a:cubicBezTo>
                  <a:lnTo>
                    <a:pt x="23889" y="13487"/>
                  </a:lnTo>
                  <a:cubicBezTo>
                    <a:pt x="23889" y="13487"/>
                    <a:pt x="20212" y="12420"/>
                    <a:pt x="17874" y="10048"/>
                  </a:cubicBezTo>
                  <a:cubicBezTo>
                    <a:pt x="15553" y="7659"/>
                    <a:pt x="15265" y="5846"/>
                    <a:pt x="15265" y="5846"/>
                  </a:cubicBezTo>
                  <a:cubicBezTo>
                    <a:pt x="15299" y="5185"/>
                    <a:pt x="15434" y="4541"/>
                    <a:pt x="15672" y="3932"/>
                  </a:cubicBezTo>
                  <a:cubicBezTo>
                    <a:pt x="16011" y="3135"/>
                    <a:pt x="16587" y="2441"/>
                    <a:pt x="17298" y="1932"/>
                  </a:cubicBezTo>
                  <a:lnTo>
                    <a:pt x="16875" y="1136"/>
                  </a:lnTo>
                  <a:cubicBezTo>
                    <a:pt x="16875" y="1136"/>
                    <a:pt x="16709" y="1279"/>
                    <a:pt x="16307" y="1279"/>
                  </a:cubicBezTo>
                  <a:cubicBezTo>
                    <a:pt x="16107" y="1279"/>
                    <a:pt x="15847" y="1243"/>
                    <a:pt x="15519" y="1136"/>
                  </a:cubicBezTo>
                  <a:cubicBezTo>
                    <a:pt x="14977" y="950"/>
                    <a:pt x="14503" y="577"/>
                    <a:pt x="14215" y="86"/>
                  </a:cubicBezTo>
                  <a:lnTo>
                    <a:pt x="14215" y="69"/>
                  </a:lnTo>
                  <a:lnTo>
                    <a:pt x="14198" y="86"/>
                  </a:lnTo>
                  <a:lnTo>
                    <a:pt x="14164" y="18"/>
                  </a:lnTo>
                  <a:cubicBezTo>
                    <a:pt x="14164" y="18"/>
                    <a:pt x="13689" y="763"/>
                    <a:pt x="11877" y="763"/>
                  </a:cubicBezTo>
                  <a:cubicBezTo>
                    <a:pt x="10538" y="763"/>
                    <a:pt x="9928" y="357"/>
                    <a:pt x="9708" y="137"/>
                  </a:cubicBezTo>
                  <a:cubicBezTo>
                    <a:pt x="9674" y="120"/>
                    <a:pt x="9657" y="86"/>
                    <a:pt x="9640" y="69"/>
                  </a:cubicBezTo>
                  <a:cubicBezTo>
                    <a:pt x="9623" y="52"/>
                    <a:pt x="9606" y="18"/>
                    <a:pt x="9589" y="1"/>
                  </a:cubicBezTo>
                  <a:close/>
                </a:path>
              </a:pathLst>
            </a:custGeom>
            <a:solidFill>
              <a:srgbClr val="90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6"/>
            <p:cNvSpPr/>
            <p:nvPr/>
          </p:nvSpPr>
          <p:spPr>
            <a:xfrm>
              <a:off x="999055" y="1984577"/>
              <a:ext cx="441206" cy="718636"/>
            </a:xfrm>
            <a:custGeom>
              <a:rect b="b" l="l" r="r" t="t"/>
              <a:pathLst>
                <a:path extrusionOk="0" h="17249" w="10590">
                  <a:moveTo>
                    <a:pt x="2965" y="1"/>
                  </a:moveTo>
                  <a:cubicBezTo>
                    <a:pt x="2965" y="5"/>
                    <a:pt x="2966" y="8"/>
                    <a:pt x="2968" y="12"/>
                  </a:cubicBezTo>
                  <a:lnTo>
                    <a:pt x="2968" y="12"/>
                  </a:lnTo>
                  <a:lnTo>
                    <a:pt x="2965" y="1"/>
                  </a:lnTo>
                  <a:close/>
                  <a:moveTo>
                    <a:pt x="7523" y="1"/>
                  </a:moveTo>
                  <a:cubicBezTo>
                    <a:pt x="7523" y="1"/>
                    <a:pt x="7065" y="746"/>
                    <a:pt x="5236" y="746"/>
                  </a:cubicBezTo>
                  <a:cubicBezTo>
                    <a:pt x="3897" y="746"/>
                    <a:pt x="3287" y="340"/>
                    <a:pt x="3067" y="120"/>
                  </a:cubicBezTo>
                  <a:cubicBezTo>
                    <a:pt x="3050" y="103"/>
                    <a:pt x="3016" y="69"/>
                    <a:pt x="2999" y="52"/>
                  </a:cubicBezTo>
                  <a:cubicBezTo>
                    <a:pt x="2986" y="38"/>
                    <a:pt x="2973" y="25"/>
                    <a:pt x="2968" y="12"/>
                  </a:cubicBezTo>
                  <a:lnTo>
                    <a:pt x="2968" y="12"/>
                  </a:lnTo>
                  <a:lnTo>
                    <a:pt x="2982" y="86"/>
                  </a:lnTo>
                  <a:cubicBezTo>
                    <a:pt x="2898" y="238"/>
                    <a:pt x="2796" y="374"/>
                    <a:pt x="2677" y="509"/>
                  </a:cubicBezTo>
                  <a:cubicBezTo>
                    <a:pt x="2864" y="577"/>
                    <a:pt x="3016" y="729"/>
                    <a:pt x="3067" y="933"/>
                  </a:cubicBezTo>
                  <a:cubicBezTo>
                    <a:pt x="3558" y="2305"/>
                    <a:pt x="4050" y="3728"/>
                    <a:pt x="4117" y="5202"/>
                  </a:cubicBezTo>
                  <a:cubicBezTo>
                    <a:pt x="4168" y="6761"/>
                    <a:pt x="3829" y="8303"/>
                    <a:pt x="3338" y="9760"/>
                  </a:cubicBezTo>
                  <a:cubicBezTo>
                    <a:pt x="2474" y="12369"/>
                    <a:pt x="1152" y="14758"/>
                    <a:pt x="0" y="17231"/>
                  </a:cubicBezTo>
                  <a:lnTo>
                    <a:pt x="34" y="17248"/>
                  </a:lnTo>
                  <a:cubicBezTo>
                    <a:pt x="458" y="16553"/>
                    <a:pt x="1034" y="15961"/>
                    <a:pt x="1712" y="15520"/>
                  </a:cubicBezTo>
                  <a:cubicBezTo>
                    <a:pt x="2711" y="14825"/>
                    <a:pt x="4575" y="14775"/>
                    <a:pt x="5202" y="14775"/>
                  </a:cubicBezTo>
                  <a:lnTo>
                    <a:pt x="5405" y="14775"/>
                  </a:lnTo>
                  <a:cubicBezTo>
                    <a:pt x="6049" y="14775"/>
                    <a:pt x="7912" y="14825"/>
                    <a:pt x="8912" y="15520"/>
                  </a:cubicBezTo>
                  <a:cubicBezTo>
                    <a:pt x="9590" y="15961"/>
                    <a:pt x="10166" y="16553"/>
                    <a:pt x="10589" y="17248"/>
                  </a:cubicBezTo>
                  <a:cubicBezTo>
                    <a:pt x="10589" y="17248"/>
                    <a:pt x="8455" y="12047"/>
                    <a:pt x="8217" y="11234"/>
                  </a:cubicBezTo>
                  <a:cubicBezTo>
                    <a:pt x="7252" y="7845"/>
                    <a:pt x="7048" y="6896"/>
                    <a:pt x="6998" y="5219"/>
                  </a:cubicBezTo>
                  <a:cubicBezTo>
                    <a:pt x="6930" y="3610"/>
                    <a:pt x="7624" y="136"/>
                    <a:pt x="7574" y="69"/>
                  </a:cubicBezTo>
                  <a:lnTo>
                    <a:pt x="7574" y="52"/>
                  </a:lnTo>
                  <a:lnTo>
                    <a:pt x="7557" y="69"/>
                  </a:lnTo>
                  <a:lnTo>
                    <a:pt x="75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6"/>
            <p:cNvSpPr/>
            <p:nvPr/>
          </p:nvSpPr>
          <p:spPr>
            <a:xfrm>
              <a:off x="1064007" y="2190723"/>
              <a:ext cx="314844" cy="44496"/>
            </a:xfrm>
            <a:custGeom>
              <a:rect b="b" l="l" r="r" t="t"/>
              <a:pathLst>
                <a:path extrusionOk="0" h="1068" w="7557">
                  <a:moveTo>
                    <a:pt x="542" y="0"/>
                  </a:moveTo>
                  <a:cubicBezTo>
                    <a:pt x="237" y="0"/>
                    <a:pt x="0" y="237"/>
                    <a:pt x="0" y="525"/>
                  </a:cubicBezTo>
                  <a:cubicBezTo>
                    <a:pt x="0" y="830"/>
                    <a:pt x="237" y="1067"/>
                    <a:pt x="542" y="1067"/>
                  </a:cubicBezTo>
                  <a:lnTo>
                    <a:pt x="7031" y="1067"/>
                  </a:lnTo>
                  <a:cubicBezTo>
                    <a:pt x="7319" y="1067"/>
                    <a:pt x="7556" y="830"/>
                    <a:pt x="7556" y="525"/>
                  </a:cubicBezTo>
                  <a:cubicBezTo>
                    <a:pt x="7556" y="237"/>
                    <a:pt x="7319" y="0"/>
                    <a:pt x="7031"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6"/>
            <p:cNvSpPr/>
            <p:nvPr/>
          </p:nvSpPr>
          <p:spPr>
            <a:xfrm>
              <a:off x="754121" y="2482236"/>
              <a:ext cx="911992" cy="77659"/>
            </a:xfrm>
            <a:custGeom>
              <a:rect b="b" l="l" r="r" t="t"/>
              <a:pathLst>
                <a:path extrusionOk="0" h="1864" w="21890">
                  <a:moveTo>
                    <a:pt x="10776" y="0"/>
                  </a:moveTo>
                  <a:lnTo>
                    <a:pt x="10776" y="153"/>
                  </a:lnTo>
                  <a:cubicBezTo>
                    <a:pt x="10866" y="153"/>
                    <a:pt x="10949" y="145"/>
                    <a:pt x="11034" y="145"/>
                  </a:cubicBezTo>
                  <a:cubicBezTo>
                    <a:pt x="11077" y="145"/>
                    <a:pt x="11120" y="147"/>
                    <a:pt x="11165" y="153"/>
                  </a:cubicBezTo>
                  <a:lnTo>
                    <a:pt x="11199" y="153"/>
                  </a:lnTo>
                  <a:lnTo>
                    <a:pt x="11199" y="0"/>
                  </a:lnTo>
                  <a:close/>
                  <a:moveTo>
                    <a:pt x="11606" y="0"/>
                  </a:moveTo>
                  <a:lnTo>
                    <a:pt x="11606" y="153"/>
                  </a:lnTo>
                  <a:lnTo>
                    <a:pt x="12029" y="153"/>
                  </a:lnTo>
                  <a:lnTo>
                    <a:pt x="12029" y="17"/>
                  </a:lnTo>
                  <a:lnTo>
                    <a:pt x="11606" y="0"/>
                  </a:lnTo>
                  <a:close/>
                  <a:moveTo>
                    <a:pt x="10352" y="17"/>
                  </a:moveTo>
                  <a:lnTo>
                    <a:pt x="9929" y="34"/>
                  </a:lnTo>
                  <a:lnTo>
                    <a:pt x="9929" y="170"/>
                  </a:lnTo>
                  <a:lnTo>
                    <a:pt x="10352" y="153"/>
                  </a:lnTo>
                  <a:lnTo>
                    <a:pt x="10352" y="17"/>
                  </a:lnTo>
                  <a:close/>
                  <a:moveTo>
                    <a:pt x="12436" y="34"/>
                  </a:moveTo>
                  <a:lnTo>
                    <a:pt x="12436" y="170"/>
                  </a:lnTo>
                  <a:lnTo>
                    <a:pt x="12860" y="187"/>
                  </a:lnTo>
                  <a:lnTo>
                    <a:pt x="12860" y="51"/>
                  </a:lnTo>
                  <a:lnTo>
                    <a:pt x="12436" y="34"/>
                  </a:lnTo>
                  <a:close/>
                  <a:moveTo>
                    <a:pt x="9522" y="51"/>
                  </a:moveTo>
                  <a:lnTo>
                    <a:pt x="9098" y="68"/>
                  </a:lnTo>
                  <a:lnTo>
                    <a:pt x="9098" y="204"/>
                  </a:lnTo>
                  <a:lnTo>
                    <a:pt x="9522" y="187"/>
                  </a:lnTo>
                  <a:lnTo>
                    <a:pt x="9522" y="51"/>
                  </a:lnTo>
                  <a:close/>
                  <a:moveTo>
                    <a:pt x="13283" y="85"/>
                  </a:moveTo>
                  <a:lnTo>
                    <a:pt x="13283" y="220"/>
                  </a:lnTo>
                  <a:lnTo>
                    <a:pt x="13707" y="254"/>
                  </a:lnTo>
                  <a:lnTo>
                    <a:pt x="13707" y="119"/>
                  </a:lnTo>
                  <a:lnTo>
                    <a:pt x="13283" y="85"/>
                  </a:lnTo>
                  <a:close/>
                  <a:moveTo>
                    <a:pt x="8675" y="102"/>
                  </a:moveTo>
                  <a:lnTo>
                    <a:pt x="8251" y="136"/>
                  </a:lnTo>
                  <a:lnTo>
                    <a:pt x="8268" y="271"/>
                  </a:lnTo>
                  <a:lnTo>
                    <a:pt x="8692" y="237"/>
                  </a:lnTo>
                  <a:lnTo>
                    <a:pt x="8675" y="102"/>
                  </a:lnTo>
                  <a:close/>
                  <a:moveTo>
                    <a:pt x="14130" y="153"/>
                  </a:moveTo>
                  <a:lnTo>
                    <a:pt x="14113" y="288"/>
                  </a:lnTo>
                  <a:lnTo>
                    <a:pt x="14537" y="322"/>
                  </a:lnTo>
                  <a:lnTo>
                    <a:pt x="14554" y="187"/>
                  </a:lnTo>
                  <a:lnTo>
                    <a:pt x="14130" y="153"/>
                  </a:lnTo>
                  <a:close/>
                  <a:moveTo>
                    <a:pt x="7845" y="170"/>
                  </a:moveTo>
                  <a:lnTo>
                    <a:pt x="7421" y="220"/>
                  </a:lnTo>
                  <a:lnTo>
                    <a:pt x="7438" y="356"/>
                  </a:lnTo>
                  <a:lnTo>
                    <a:pt x="7862" y="305"/>
                  </a:lnTo>
                  <a:lnTo>
                    <a:pt x="7845" y="170"/>
                  </a:lnTo>
                  <a:close/>
                  <a:moveTo>
                    <a:pt x="14961" y="237"/>
                  </a:moveTo>
                  <a:lnTo>
                    <a:pt x="14944" y="373"/>
                  </a:lnTo>
                  <a:lnTo>
                    <a:pt x="15367" y="424"/>
                  </a:lnTo>
                  <a:lnTo>
                    <a:pt x="15384" y="288"/>
                  </a:lnTo>
                  <a:lnTo>
                    <a:pt x="14961" y="237"/>
                  </a:lnTo>
                  <a:close/>
                  <a:moveTo>
                    <a:pt x="6998" y="254"/>
                  </a:moveTo>
                  <a:cubicBezTo>
                    <a:pt x="6862" y="271"/>
                    <a:pt x="6710" y="288"/>
                    <a:pt x="6574" y="305"/>
                  </a:cubicBezTo>
                  <a:lnTo>
                    <a:pt x="6591" y="458"/>
                  </a:lnTo>
                  <a:lnTo>
                    <a:pt x="7015" y="390"/>
                  </a:lnTo>
                  <a:lnTo>
                    <a:pt x="6998" y="254"/>
                  </a:lnTo>
                  <a:close/>
                  <a:moveTo>
                    <a:pt x="6167" y="373"/>
                  </a:moveTo>
                  <a:lnTo>
                    <a:pt x="5744" y="424"/>
                  </a:lnTo>
                  <a:lnTo>
                    <a:pt x="5778" y="559"/>
                  </a:lnTo>
                  <a:lnTo>
                    <a:pt x="6201" y="508"/>
                  </a:lnTo>
                  <a:lnTo>
                    <a:pt x="6167" y="373"/>
                  </a:lnTo>
                  <a:close/>
                  <a:moveTo>
                    <a:pt x="15791" y="356"/>
                  </a:moveTo>
                  <a:lnTo>
                    <a:pt x="15774" y="492"/>
                  </a:lnTo>
                  <a:lnTo>
                    <a:pt x="16197" y="559"/>
                  </a:lnTo>
                  <a:lnTo>
                    <a:pt x="16214" y="407"/>
                  </a:lnTo>
                  <a:lnTo>
                    <a:pt x="15791" y="356"/>
                  </a:lnTo>
                  <a:close/>
                  <a:moveTo>
                    <a:pt x="5337" y="492"/>
                  </a:moveTo>
                  <a:lnTo>
                    <a:pt x="4914" y="559"/>
                  </a:lnTo>
                  <a:lnTo>
                    <a:pt x="4931" y="695"/>
                  </a:lnTo>
                  <a:lnTo>
                    <a:pt x="5354" y="627"/>
                  </a:lnTo>
                  <a:lnTo>
                    <a:pt x="5337" y="492"/>
                  </a:lnTo>
                  <a:close/>
                  <a:moveTo>
                    <a:pt x="16621" y="475"/>
                  </a:moveTo>
                  <a:lnTo>
                    <a:pt x="16604" y="610"/>
                  </a:lnTo>
                  <a:lnTo>
                    <a:pt x="17027" y="695"/>
                  </a:lnTo>
                  <a:lnTo>
                    <a:pt x="17044" y="542"/>
                  </a:lnTo>
                  <a:lnTo>
                    <a:pt x="16621" y="475"/>
                  </a:lnTo>
                  <a:close/>
                  <a:moveTo>
                    <a:pt x="4507" y="627"/>
                  </a:moveTo>
                  <a:lnTo>
                    <a:pt x="4084" y="712"/>
                  </a:lnTo>
                  <a:lnTo>
                    <a:pt x="4117" y="847"/>
                  </a:lnTo>
                  <a:lnTo>
                    <a:pt x="4541" y="763"/>
                  </a:lnTo>
                  <a:lnTo>
                    <a:pt x="4507" y="627"/>
                  </a:lnTo>
                  <a:close/>
                  <a:moveTo>
                    <a:pt x="17468" y="627"/>
                  </a:moveTo>
                  <a:lnTo>
                    <a:pt x="17434" y="763"/>
                  </a:lnTo>
                  <a:lnTo>
                    <a:pt x="17841" y="847"/>
                  </a:lnTo>
                  <a:lnTo>
                    <a:pt x="17892" y="712"/>
                  </a:lnTo>
                  <a:lnTo>
                    <a:pt x="17468" y="627"/>
                  </a:lnTo>
                  <a:close/>
                  <a:moveTo>
                    <a:pt x="3677" y="796"/>
                  </a:moveTo>
                  <a:lnTo>
                    <a:pt x="3253" y="881"/>
                  </a:lnTo>
                  <a:lnTo>
                    <a:pt x="3287" y="1017"/>
                  </a:lnTo>
                  <a:lnTo>
                    <a:pt x="3694" y="932"/>
                  </a:lnTo>
                  <a:lnTo>
                    <a:pt x="3677" y="796"/>
                  </a:lnTo>
                  <a:close/>
                  <a:moveTo>
                    <a:pt x="18281" y="780"/>
                  </a:moveTo>
                  <a:lnTo>
                    <a:pt x="18247" y="915"/>
                  </a:lnTo>
                  <a:lnTo>
                    <a:pt x="18671" y="1017"/>
                  </a:lnTo>
                  <a:lnTo>
                    <a:pt x="18705" y="881"/>
                  </a:lnTo>
                  <a:cubicBezTo>
                    <a:pt x="18552" y="847"/>
                    <a:pt x="18417" y="813"/>
                    <a:pt x="18281" y="780"/>
                  </a:cubicBezTo>
                  <a:close/>
                  <a:moveTo>
                    <a:pt x="2847" y="966"/>
                  </a:moveTo>
                  <a:lnTo>
                    <a:pt x="2440" y="1051"/>
                  </a:lnTo>
                  <a:lnTo>
                    <a:pt x="2474" y="1186"/>
                  </a:lnTo>
                  <a:lnTo>
                    <a:pt x="2881" y="1101"/>
                  </a:lnTo>
                  <a:lnTo>
                    <a:pt x="2847" y="966"/>
                  </a:lnTo>
                  <a:close/>
                  <a:moveTo>
                    <a:pt x="19111" y="949"/>
                  </a:moveTo>
                  <a:lnTo>
                    <a:pt x="19078" y="1101"/>
                  </a:lnTo>
                  <a:cubicBezTo>
                    <a:pt x="19213" y="1118"/>
                    <a:pt x="19349" y="1152"/>
                    <a:pt x="19484" y="1186"/>
                  </a:cubicBezTo>
                  <a:lnTo>
                    <a:pt x="19518" y="1051"/>
                  </a:lnTo>
                  <a:lnTo>
                    <a:pt x="19111" y="949"/>
                  </a:lnTo>
                  <a:close/>
                  <a:moveTo>
                    <a:pt x="2033" y="1135"/>
                  </a:moveTo>
                  <a:lnTo>
                    <a:pt x="1627" y="1254"/>
                  </a:lnTo>
                  <a:lnTo>
                    <a:pt x="1661" y="1389"/>
                  </a:lnTo>
                  <a:lnTo>
                    <a:pt x="2067" y="1271"/>
                  </a:lnTo>
                  <a:lnTo>
                    <a:pt x="2033" y="1135"/>
                  </a:lnTo>
                  <a:close/>
                  <a:moveTo>
                    <a:pt x="19925" y="1152"/>
                  </a:moveTo>
                  <a:lnTo>
                    <a:pt x="19891" y="1288"/>
                  </a:lnTo>
                  <a:cubicBezTo>
                    <a:pt x="20026" y="1322"/>
                    <a:pt x="20162" y="1356"/>
                    <a:pt x="20297" y="1406"/>
                  </a:cubicBezTo>
                  <a:lnTo>
                    <a:pt x="20331" y="1271"/>
                  </a:lnTo>
                  <a:lnTo>
                    <a:pt x="19925" y="1152"/>
                  </a:lnTo>
                  <a:close/>
                  <a:moveTo>
                    <a:pt x="1220" y="1356"/>
                  </a:moveTo>
                  <a:lnTo>
                    <a:pt x="814" y="1474"/>
                  </a:lnTo>
                  <a:lnTo>
                    <a:pt x="848" y="1610"/>
                  </a:lnTo>
                  <a:lnTo>
                    <a:pt x="1254" y="1491"/>
                  </a:lnTo>
                  <a:lnTo>
                    <a:pt x="1220" y="1356"/>
                  </a:lnTo>
                  <a:close/>
                  <a:moveTo>
                    <a:pt x="20738" y="1389"/>
                  </a:moveTo>
                  <a:lnTo>
                    <a:pt x="20704" y="1525"/>
                  </a:lnTo>
                  <a:lnTo>
                    <a:pt x="21111" y="1644"/>
                  </a:lnTo>
                  <a:lnTo>
                    <a:pt x="21144" y="1508"/>
                  </a:lnTo>
                  <a:lnTo>
                    <a:pt x="20738" y="1389"/>
                  </a:lnTo>
                  <a:close/>
                  <a:moveTo>
                    <a:pt x="407" y="1610"/>
                  </a:moveTo>
                  <a:cubicBezTo>
                    <a:pt x="153" y="1677"/>
                    <a:pt x="0" y="1728"/>
                    <a:pt x="0" y="1728"/>
                  </a:cubicBezTo>
                  <a:lnTo>
                    <a:pt x="51" y="1864"/>
                  </a:lnTo>
                  <a:cubicBezTo>
                    <a:pt x="51" y="1864"/>
                    <a:pt x="187" y="1830"/>
                    <a:pt x="458" y="1728"/>
                  </a:cubicBezTo>
                  <a:lnTo>
                    <a:pt x="407" y="1610"/>
                  </a:lnTo>
                  <a:close/>
                  <a:moveTo>
                    <a:pt x="21551" y="1627"/>
                  </a:moveTo>
                  <a:lnTo>
                    <a:pt x="21500" y="1762"/>
                  </a:lnTo>
                  <a:cubicBezTo>
                    <a:pt x="21687" y="1830"/>
                    <a:pt x="21805" y="1864"/>
                    <a:pt x="21822" y="1864"/>
                  </a:cubicBezTo>
                  <a:lnTo>
                    <a:pt x="21890" y="1864"/>
                  </a:lnTo>
                  <a:lnTo>
                    <a:pt x="21856" y="1796"/>
                  </a:lnTo>
                  <a:lnTo>
                    <a:pt x="21873" y="1728"/>
                  </a:lnTo>
                  <a:cubicBezTo>
                    <a:pt x="21856" y="1728"/>
                    <a:pt x="21737" y="1694"/>
                    <a:pt x="21551" y="1627"/>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6"/>
            <p:cNvSpPr/>
            <p:nvPr/>
          </p:nvSpPr>
          <p:spPr>
            <a:xfrm>
              <a:off x="722374" y="2548562"/>
              <a:ext cx="995275" cy="168733"/>
            </a:xfrm>
            <a:custGeom>
              <a:rect b="b" l="l" r="r" t="t"/>
              <a:pathLst>
                <a:path extrusionOk="0" h="4050" w="23889">
                  <a:moveTo>
                    <a:pt x="12083" y="0"/>
                  </a:moveTo>
                  <a:cubicBezTo>
                    <a:pt x="12049" y="0"/>
                    <a:pt x="12014" y="0"/>
                    <a:pt x="11978" y="1"/>
                  </a:cubicBezTo>
                  <a:cubicBezTo>
                    <a:pt x="7963" y="35"/>
                    <a:pt x="6523" y="2864"/>
                    <a:pt x="6523" y="2864"/>
                  </a:cubicBezTo>
                  <a:cubicBezTo>
                    <a:pt x="6523" y="2864"/>
                    <a:pt x="5401" y="1666"/>
                    <a:pt x="3328" y="1666"/>
                  </a:cubicBezTo>
                  <a:cubicBezTo>
                    <a:pt x="3210" y="1666"/>
                    <a:pt x="3089" y="1670"/>
                    <a:pt x="2965" y="1678"/>
                  </a:cubicBezTo>
                  <a:cubicBezTo>
                    <a:pt x="1864" y="1763"/>
                    <a:pt x="830" y="2203"/>
                    <a:pt x="0" y="2932"/>
                  </a:cubicBezTo>
                  <a:lnTo>
                    <a:pt x="0" y="4050"/>
                  </a:lnTo>
                  <a:cubicBezTo>
                    <a:pt x="0" y="4050"/>
                    <a:pt x="1491" y="2356"/>
                    <a:pt x="3117" y="2322"/>
                  </a:cubicBezTo>
                  <a:cubicBezTo>
                    <a:pt x="3146" y="2321"/>
                    <a:pt x="3174" y="2321"/>
                    <a:pt x="3203" y="2321"/>
                  </a:cubicBezTo>
                  <a:cubicBezTo>
                    <a:pt x="4827" y="2321"/>
                    <a:pt x="6675" y="3711"/>
                    <a:pt x="6675" y="3711"/>
                  </a:cubicBezTo>
                  <a:cubicBezTo>
                    <a:pt x="7099" y="3016"/>
                    <a:pt x="7675" y="2424"/>
                    <a:pt x="8353" y="1983"/>
                  </a:cubicBezTo>
                  <a:cubicBezTo>
                    <a:pt x="9352" y="1288"/>
                    <a:pt x="11216" y="1238"/>
                    <a:pt x="11843" y="1238"/>
                  </a:cubicBezTo>
                  <a:lnTo>
                    <a:pt x="12046" y="1238"/>
                  </a:lnTo>
                  <a:cubicBezTo>
                    <a:pt x="12690" y="1238"/>
                    <a:pt x="14553" y="1288"/>
                    <a:pt x="15553" y="1983"/>
                  </a:cubicBezTo>
                  <a:cubicBezTo>
                    <a:pt x="16231" y="2440"/>
                    <a:pt x="16807" y="3016"/>
                    <a:pt x="17230" y="3711"/>
                  </a:cubicBezTo>
                  <a:cubicBezTo>
                    <a:pt x="17230" y="3711"/>
                    <a:pt x="19063" y="2321"/>
                    <a:pt x="20686" y="2321"/>
                  </a:cubicBezTo>
                  <a:cubicBezTo>
                    <a:pt x="20714" y="2321"/>
                    <a:pt x="20743" y="2321"/>
                    <a:pt x="20771" y="2322"/>
                  </a:cubicBezTo>
                  <a:cubicBezTo>
                    <a:pt x="22415" y="2356"/>
                    <a:pt x="23889" y="4050"/>
                    <a:pt x="23889" y="4050"/>
                  </a:cubicBezTo>
                  <a:lnTo>
                    <a:pt x="23889" y="2712"/>
                  </a:lnTo>
                  <a:cubicBezTo>
                    <a:pt x="23059" y="2017"/>
                    <a:pt x="22059" y="1543"/>
                    <a:pt x="21009" y="1356"/>
                  </a:cubicBezTo>
                  <a:cubicBezTo>
                    <a:pt x="20759" y="1308"/>
                    <a:pt x="20521" y="1286"/>
                    <a:pt x="20295" y="1286"/>
                  </a:cubicBezTo>
                  <a:cubicBezTo>
                    <a:pt x="18382" y="1286"/>
                    <a:pt x="17298" y="2830"/>
                    <a:pt x="17298" y="2830"/>
                  </a:cubicBezTo>
                  <a:cubicBezTo>
                    <a:pt x="17298" y="2830"/>
                    <a:pt x="16033" y="0"/>
                    <a:pt x="12083"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6"/>
            <p:cNvSpPr/>
            <p:nvPr/>
          </p:nvSpPr>
          <p:spPr>
            <a:xfrm>
              <a:off x="993389" y="1983869"/>
              <a:ext cx="449705" cy="103823"/>
            </a:xfrm>
            <a:custGeom>
              <a:rect b="b" l="l" r="r" t="t"/>
              <a:pathLst>
                <a:path extrusionOk="0" h="2492" w="10794">
                  <a:moveTo>
                    <a:pt x="3084" y="1"/>
                  </a:moveTo>
                  <a:lnTo>
                    <a:pt x="3118" y="103"/>
                  </a:lnTo>
                  <a:cubicBezTo>
                    <a:pt x="2813" y="611"/>
                    <a:pt x="2339" y="984"/>
                    <a:pt x="1780" y="1170"/>
                  </a:cubicBezTo>
                  <a:cubicBezTo>
                    <a:pt x="1452" y="1277"/>
                    <a:pt x="1192" y="1313"/>
                    <a:pt x="992" y="1313"/>
                  </a:cubicBezTo>
                  <a:cubicBezTo>
                    <a:pt x="590" y="1313"/>
                    <a:pt x="424" y="1170"/>
                    <a:pt x="424" y="1170"/>
                  </a:cubicBezTo>
                  <a:lnTo>
                    <a:pt x="1" y="1966"/>
                  </a:lnTo>
                  <a:cubicBezTo>
                    <a:pt x="136" y="2051"/>
                    <a:pt x="255" y="2136"/>
                    <a:pt x="357" y="2237"/>
                  </a:cubicBezTo>
                  <a:lnTo>
                    <a:pt x="374" y="1729"/>
                  </a:lnTo>
                  <a:cubicBezTo>
                    <a:pt x="374" y="1729"/>
                    <a:pt x="739" y="2044"/>
                    <a:pt x="1556" y="2044"/>
                  </a:cubicBezTo>
                  <a:cubicBezTo>
                    <a:pt x="1687" y="2044"/>
                    <a:pt x="1829" y="2036"/>
                    <a:pt x="1983" y="2017"/>
                  </a:cubicBezTo>
                  <a:cubicBezTo>
                    <a:pt x="3101" y="1865"/>
                    <a:pt x="3305" y="746"/>
                    <a:pt x="3305" y="746"/>
                  </a:cubicBezTo>
                  <a:cubicBezTo>
                    <a:pt x="3932" y="1373"/>
                    <a:pt x="4796" y="1746"/>
                    <a:pt x="5694" y="1763"/>
                  </a:cubicBezTo>
                  <a:cubicBezTo>
                    <a:pt x="7117" y="1746"/>
                    <a:pt x="7608" y="1017"/>
                    <a:pt x="7608" y="1017"/>
                  </a:cubicBezTo>
                  <a:cubicBezTo>
                    <a:pt x="7608" y="1017"/>
                    <a:pt x="8032" y="1865"/>
                    <a:pt x="8726" y="2000"/>
                  </a:cubicBezTo>
                  <a:cubicBezTo>
                    <a:pt x="9016" y="2058"/>
                    <a:pt x="9313" y="2084"/>
                    <a:pt x="9613" y="2084"/>
                  </a:cubicBezTo>
                  <a:cubicBezTo>
                    <a:pt x="9752" y="2084"/>
                    <a:pt x="9891" y="2079"/>
                    <a:pt x="10031" y="2068"/>
                  </a:cubicBezTo>
                  <a:lnTo>
                    <a:pt x="10115" y="2491"/>
                  </a:lnTo>
                  <a:cubicBezTo>
                    <a:pt x="10319" y="2288"/>
                    <a:pt x="10556" y="2085"/>
                    <a:pt x="10793" y="1932"/>
                  </a:cubicBezTo>
                  <a:lnTo>
                    <a:pt x="10370" y="1136"/>
                  </a:lnTo>
                  <a:cubicBezTo>
                    <a:pt x="10370" y="1136"/>
                    <a:pt x="10204" y="1279"/>
                    <a:pt x="9802" y="1279"/>
                  </a:cubicBezTo>
                  <a:cubicBezTo>
                    <a:pt x="9602" y="1279"/>
                    <a:pt x="9342" y="1243"/>
                    <a:pt x="9014" y="1136"/>
                  </a:cubicBezTo>
                  <a:cubicBezTo>
                    <a:pt x="8472" y="950"/>
                    <a:pt x="7998" y="577"/>
                    <a:pt x="7710" y="86"/>
                  </a:cubicBezTo>
                  <a:lnTo>
                    <a:pt x="7710" y="69"/>
                  </a:lnTo>
                  <a:lnTo>
                    <a:pt x="7693" y="86"/>
                  </a:lnTo>
                  <a:lnTo>
                    <a:pt x="7659" y="18"/>
                  </a:lnTo>
                  <a:cubicBezTo>
                    <a:pt x="7659" y="18"/>
                    <a:pt x="7184" y="763"/>
                    <a:pt x="5372" y="763"/>
                  </a:cubicBezTo>
                  <a:cubicBezTo>
                    <a:pt x="4033" y="763"/>
                    <a:pt x="3423" y="357"/>
                    <a:pt x="3203" y="137"/>
                  </a:cubicBezTo>
                  <a:cubicBezTo>
                    <a:pt x="3169" y="120"/>
                    <a:pt x="3152" y="86"/>
                    <a:pt x="3135" y="69"/>
                  </a:cubicBezTo>
                  <a:cubicBezTo>
                    <a:pt x="3118" y="52"/>
                    <a:pt x="3101" y="18"/>
                    <a:pt x="3084"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6"/>
            <p:cNvSpPr/>
            <p:nvPr/>
          </p:nvSpPr>
          <p:spPr>
            <a:xfrm>
              <a:off x="1712692" y="2701047"/>
              <a:ext cx="5666" cy="80492"/>
            </a:xfrm>
            <a:custGeom>
              <a:rect b="b" l="l" r="r" t="t"/>
              <a:pathLst>
                <a:path extrusionOk="0" h="1932" w="136">
                  <a:moveTo>
                    <a:pt x="68" y="0"/>
                  </a:moveTo>
                  <a:cubicBezTo>
                    <a:pt x="34" y="0"/>
                    <a:pt x="0" y="34"/>
                    <a:pt x="0" y="68"/>
                  </a:cubicBezTo>
                  <a:lnTo>
                    <a:pt x="0" y="1864"/>
                  </a:lnTo>
                  <a:cubicBezTo>
                    <a:pt x="0" y="1898"/>
                    <a:pt x="34" y="1932"/>
                    <a:pt x="68" y="1932"/>
                  </a:cubicBezTo>
                  <a:cubicBezTo>
                    <a:pt x="102" y="1932"/>
                    <a:pt x="136" y="1898"/>
                    <a:pt x="136" y="1864"/>
                  </a:cubicBezTo>
                  <a:lnTo>
                    <a:pt x="136" y="68"/>
                  </a:lnTo>
                  <a:cubicBezTo>
                    <a:pt x="136" y="34"/>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6"/>
            <p:cNvSpPr/>
            <p:nvPr/>
          </p:nvSpPr>
          <p:spPr>
            <a:xfrm>
              <a:off x="1699985" y="2694173"/>
              <a:ext cx="5666" cy="81034"/>
            </a:xfrm>
            <a:custGeom>
              <a:rect b="b" l="l" r="r" t="t"/>
              <a:pathLst>
                <a:path extrusionOk="0" h="1945" w="136">
                  <a:moveTo>
                    <a:pt x="68" y="0"/>
                  </a:moveTo>
                  <a:cubicBezTo>
                    <a:pt x="34" y="0"/>
                    <a:pt x="0" y="21"/>
                    <a:pt x="0" y="64"/>
                  </a:cubicBezTo>
                  <a:lnTo>
                    <a:pt x="0" y="1860"/>
                  </a:lnTo>
                  <a:cubicBezTo>
                    <a:pt x="0" y="1910"/>
                    <a:pt x="34" y="1944"/>
                    <a:pt x="68" y="1944"/>
                  </a:cubicBezTo>
                  <a:cubicBezTo>
                    <a:pt x="102" y="1944"/>
                    <a:pt x="136" y="1910"/>
                    <a:pt x="136" y="1860"/>
                  </a:cubicBezTo>
                  <a:lnTo>
                    <a:pt x="136" y="64"/>
                  </a:lnTo>
                  <a:cubicBezTo>
                    <a:pt x="136" y="21"/>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6"/>
            <p:cNvSpPr/>
            <p:nvPr/>
          </p:nvSpPr>
          <p:spPr>
            <a:xfrm>
              <a:off x="1682320" y="2682341"/>
              <a:ext cx="6416" cy="80867"/>
            </a:xfrm>
            <a:custGeom>
              <a:rect b="b" l="l" r="r" t="t"/>
              <a:pathLst>
                <a:path extrusionOk="0" h="1941" w="154">
                  <a:moveTo>
                    <a:pt x="77" y="0"/>
                  </a:moveTo>
                  <a:cubicBezTo>
                    <a:pt x="39" y="0"/>
                    <a:pt x="1" y="26"/>
                    <a:pt x="1" y="77"/>
                  </a:cubicBezTo>
                  <a:lnTo>
                    <a:pt x="1" y="1872"/>
                  </a:lnTo>
                  <a:cubicBezTo>
                    <a:pt x="1" y="1906"/>
                    <a:pt x="35" y="1940"/>
                    <a:pt x="85" y="1940"/>
                  </a:cubicBezTo>
                  <a:cubicBezTo>
                    <a:pt x="119" y="1940"/>
                    <a:pt x="153" y="1906"/>
                    <a:pt x="153" y="1872"/>
                  </a:cubicBezTo>
                  <a:lnTo>
                    <a:pt x="153" y="77"/>
                  </a:lnTo>
                  <a:cubicBezTo>
                    <a:pt x="153" y="26"/>
                    <a:pt x="115" y="0"/>
                    <a:pt x="77"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6"/>
            <p:cNvSpPr/>
            <p:nvPr/>
          </p:nvSpPr>
          <p:spPr>
            <a:xfrm>
              <a:off x="1666780" y="2666634"/>
              <a:ext cx="5708" cy="80325"/>
            </a:xfrm>
            <a:custGeom>
              <a:rect b="b" l="l" r="r" t="t"/>
              <a:pathLst>
                <a:path extrusionOk="0" h="1928" w="137">
                  <a:moveTo>
                    <a:pt x="69" y="0"/>
                  </a:moveTo>
                  <a:cubicBezTo>
                    <a:pt x="35" y="0"/>
                    <a:pt x="1" y="22"/>
                    <a:pt x="1" y="64"/>
                  </a:cubicBezTo>
                  <a:lnTo>
                    <a:pt x="1" y="1860"/>
                  </a:lnTo>
                  <a:cubicBezTo>
                    <a:pt x="1" y="1894"/>
                    <a:pt x="18" y="1928"/>
                    <a:pt x="69" y="1928"/>
                  </a:cubicBezTo>
                  <a:cubicBezTo>
                    <a:pt x="103" y="1928"/>
                    <a:pt x="136" y="1894"/>
                    <a:pt x="136" y="1860"/>
                  </a:cubicBezTo>
                  <a:lnTo>
                    <a:pt x="136" y="64"/>
                  </a:lnTo>
                  <a:cubicBezTo>
                    <a:pt x="136" y="22"/>
                    <a:pt x="103" y="0"/>
                    <a:pt x="69"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6"/>
            <p:cNvSpPr/>
            <p:nvPr/>
          </p:nvSpPr>
          <p:spPr>
            <a:xfrm>
              <a:off x="1647740" y="2656552"/>
              <a:ext cx="5666" cy="81242"/>
            </a:xfrm>
            <a:custGeom>
              <a:rect b="b" l="l" r="r" t="t"/>
              <a:pathLst>
                <a:path extrusionOk="0" h="1950" w="136">
                  <a:moveTo>
                    <a:pt x="68" y="1"/>
                  </a:moveTo>
                  <a:cubicBezTo>
                    <a:pt x="34" y="1"/>
                    <a:pt x="0" y="35"/>
                    <a:pt x="0" y="86"/>
                  </a:cubicBezTo>
                  <a:lnTo>
                    <a:pt x="0" y="1865"/>
                  </a:lnTo>
                  <a:cubicBezTo>
                    <a:pt x="0" y="1915"/>
                    <a:pt x="34" y="1949"/>
                    <a:pt x="68" y="1949"/>
                  </a:cubicBezTo>
                  <a:cubicBezTo>
                    <a:pt x="102" y="1949"/>
                    <a:pt x="136" y="1915"/>
                    <a:pt x="136" y="1882"/>
                  </a:cubicBezTo>
                  <a:lnTo>
                    <a:pt x="136" y="86"/>
                  </a:lnTo>
                  <a:cubicBezTo>
                    <a:pt x="136" y="35"/>
                    <a:pt x="119"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6"/>
            <p:cNvSpPr/>
            <p:nvPr/>
          </p:nvSpPr>
          <p:spPr>
            <a:xfrm>
              <a:off x="1631492" y="2645261"/>
              <a:ext cx="5708" cy="80534"/>
            </a:xfrm>
            <a:custGeom>
              <a:rect b="b" l="l" r="r" t="t"/>
              <a:pathLst>
                <a:path extrusionOk="0" h="1933" w="137">
                  <a:moveTo>
                    <a:pt x="69" y="1"/>
                  </a:moveTo>
                  <a:cubicBezTo>
                    <a:pt x="35" y="1"/>
                    <a:pt x="1" y="35"/>
                    <a:pt x="1" y="69"/>
                  </a:cubicBezTo>
                  <a:lnTo>
                    <a:pt x="1" y="1865"/>
                  </a:lnTo>
                  <a:cubicBezTo>
                    <a:pt x="1" y="1898"/>
                    <a:pt x="35" y="1932"/>
                    <a:pt x="69" y="1932"/>
                  </a:cubicBezTo>
                  <a:cubicBezTo>
                    <a:pt x="102" y="1932"/>
                    <a:pt x="136" y="1898"/>
                    <a:pt x="136" y="1865"/>
                  </a:cubicBezTo>
                  <a:lnTo>
                    <a:pt x="136" y="69"/>
                  </a:lnTo>
                  <a:cubicBezTo>
                    <a:pt x="136" y="35"/>
                    <a:pt x="102" y="1"/>
                    <a:pt x="69"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6"/>
            <p:cNvSpPr/>
            <p:nvPr/>
          </p:nvSpPr>
          <p:spPr>
            <a:xfrm>
              <a:off x="1613160" y="2638928"/>
              <a:ext cx="6374" cy="80492"/>
            </a:xfrm>
            <a:custGeom>
              <a:rect b="b" l="l" r="r" t="t"/>
              <a:pathLst>
                <a:path extrusionOk="0" h="1932" w="153">
                  <a:moveTo>
                    <a:pt x="85" y="0"/>
                  </a:moveTo>
                  <a:cubicBezTo>
                    <a:pt x="34" y="0"/>
                    <a:pt x="0" y="34"/>
                    <a:pt x="17" y="68"/>
                  </a:cubicBezTo>
                  <a:lnTo>
                    <a:pt x="17" y="1881"/>
                  </a:lnTo>
                  <a:cubicBezTo>
                    <a:pt x="17" y="1915"/>
                    <a:pt x="34" y="1932"/>
                    <a:pt x="68" y="1932"/>
                  </a:cubicBezTo>
                  <a:cubicBezTo>
                    <a:pt x="119" y="1932"/>
                    <a:pt x="153" y="1915"/>
                    <a:pt x="153" y="1881"/>
                  </a:cubicBezTo>
                  <a:lnTo>
                    <a:pt x="153" y="68"/>
                  </a:lnTo>
                  <a:cubicBezTo>
                    <a:pt x="153" y="34"/>
                    <a:pt x="119" y="0"/>
                    <a:pt x="85"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6"/>
            <p:cNvSpPr/>
            <p:nvPr/>
          </p:nvSpPr>
          <p:spPr>
            <a:xfrm>
              <a:off x="1596912" y="2634679"/>
              <a:ext cx="5708" cy="80534"/>
            </a:xfrm>
            <a:custGeom>
              <a:rect b="b" l="l" r="r" t="t"/>
              <a:pathLst>
                <a:path extrusionOk="0" h="1933" w="137">
                  <a:moveTo>
                    <a:pt x="68" y="1"/>
                  </a:moveTo>
                  <a:cubicBezTo>
                    <a:pt x="18" y="1"/>
                    <a:pt x="1" y="35"/>
                    <a:pt x="1" y="69"/>
                  </a:cubicBezTo>
                  <a:lnTo>
                    <a:pt x="1" y="1864"/>
                  </a:lnTo>
                  <a:cubicBezTo>
                    <a:pt x="1" y="1898"/>
                    <a:pt x="18" y="1932"/>
                    <a:pt x="68" y="1932"/>
                  </a:cubicBezTo>
                  <a:cubicBezTo>
                    <a:pt x="102" y="1932"/>
                    <a:pt x="136" y="1898"/>
                    <a:pt x="136" y="1864"/>
                  </a:cubicBezTo>
                  <a:lnTo>
                    <a:pt x="136" y="69"/>
                  </a:lnTo>
                  <a:cubicBezTo>
                    <a:pt x="136" y="35"/>
                    <a:pt x="102"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6"/>
            <p:cNvSpPr/>
            <p:nvPr/>
          </p:nvSpPr>
          <p:spPr>
            <a:xfrm>
              <a:off x="1577164" y="2631846"/>
              <a:ext cx="5666" cy="81242"/>
            </a:xfrm>
            <a:custGeom>
              <a:rect b="b" l="l" r="r" t="t"/>
              <a:pathLst>
                <a:path extrusionOk="0" h="1950" w="136">
                  <a:moveTo>
                    <a:pt x="68" y="1"/>
                  </a:moveTo>
                  <a:cubicBezTo>
                    <a:pt x="34" y="1"/>
                    <a:pt x="0" y="35"/>
                    <a:pt x="0" y="69"/>
                  </a:cubicBezTo>
                  <a:lnTo>
                    <a:pt x="0" y="1882"/>
                  </a:lnTo>
                  <a:cubicBezTo>
                    <a:pt x="0" y="1915"/>
                    <a:pt x="34" y="1949"/>
                    <a:pt x="68" y="1949"/>
                  </a:cubicBezTo>
                  <a:cubicBezTo>
                    <a:pt x="119" y="1949"/>
                    <a:pt x="136" y="1915"/>
                    <a:pt x="136" y="1882"/>
                  </a:cubicBezTo>
                  <a:lnTo>
                    <a:pt x="136" y="69"/>
                  </a:lnTo>
                  <a:cubicBezTo>
                    <a:pt x="136" y="35"/>
                    <a:pt x="119"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6"/>
            <p:cNvSpPr/>
            <p:nvPr/>
          </p:nvSpPr>
          <p:spPr>
            <a:xfrm>
              <a:off x="1559499" y="2637512"/>
              <a:ext cx="6416" cy="80492"/>
            </a:xfrm>
            <a:custGeom>
              <a:rect b="b" l="l" r="r" t="t"/>
              <a:pathLst>
                <a:path extrusionOk="0" h="1932" w="154">
                  <a:moveTo>
                    <a:pt x="68" y="1"/>
                  </a:moveTo>
                  <a:cubicBezTo>
                    <a:pt x="35" y="1"/>
                    <a:pt x="1" y="34"/>
                    <a:pt x="1" y="68"/>
                  </a:cubicBezTo>
                  <a:lnTo>
                    <a:pt x="1" y="1864"/>
                  </a:lnTo>
                  <a:cubicBezTo>
                    <a:pt x="1" y="1898"/>
                    <a:pt x="35" y="1932"/>
                    <a:pt x="68" y="1932"/>
                  </a:cubicBezTo>
                  <a:cubicBezTo>
                    <a:pt x="119" y="1932"/>
                    <a:pt x="153" y="1898"/>
                    <a:pt x="153" y="1864"/>
                  </a:cubicBezTo>
                  <a:lnTo>
                    <a:pt x="153" y="68"/>
                  </a:lnTo>
                  <a:cubicBezTo>
                    <a:pt x="153" y="34"/>
                    <a:pt x="119"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6"/>
            <p:cNvSpPr/>
            <p:nvPr/>
          </p:nvSpPr>
          <p:spPr>
            <a:xfrm>
              <a:off x="1541167" y="2643511"/>
              <a:ext cx="5666" cy="80159"/>
            </a:xfrm>
            <a:custGeom>
              <a:rect b="b" l="l" r="r" t="t"/>
              <a:pathLst>
                <a:path extrusionOk="0" h="1924" w="136">
                  <a:moveTo>
                    <a:pt x="68" y="1"/>
                  </a:moveTo>
                  <a:cubicBezTo>
                    <a:pt x="34" y="1"/>
                    <a:pt x="0" y="26"/>
                    <a:pt x="0" y="77"/>
                  </a:cubicBezTo>
                  <a:lnTo>
                    <a:pt x="0" y="1856"/>
                  </a:lnTo>
                  <a:cubicBezTo>
                    <a:pt x="0" y="1907"/>
                    <a:pt x="34" y="1923"/>
                    <a:pt x="68" y="1923"/>
                  </a:cubicBezTo>
                  <a:cubicBezTo>
                    <a:pt x="102" y="1923"/>
                    <a:pt x="136" y="1907"/>
                    <a:pt x="136" y="1856"/>
                  </a:cubicBezTo>
                  <a:lnTo>
                    <a:pt x="136" y="77"/>
                  </a:lnTo>
                  <a:cubicBezTo>
                    <a:pt x="136" y="26"/>
                    <a:pt x="102"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6"/>
            <p:cNvSpPr/>
            <p:nvPr/>
          </p:nvSpPr>
          <p:spPr>
            <a:xfrm>
              <a:off x="1527044" y="2645261"/>
              <a:ext cx="5666" cy="80534"/>
            </a:xfrm>
            <a:custGeom>
              <a:rect b="b" l="l" r="r" t="t"/>
              <a:pathLst>
                <a:path extrusionOk="0" h="1933" w="136">
                  <a:moveTo>
                    <a:pt x="68" y="1"/>
                  </a:moveTo>
                  <a:cubicBezTo>
                    <a:pt x="34" y="1"/>
                    <a:pt x="0" y="35"/>
                    <a:pt x="0" y="69"/>
                  </a:cubicBezTo>
                  <a:lnTo>
                    <a:pt x="0" y="1865"/>
                  </a:lnTo>
                  <a:cubicBezTo>
                    <a:pt x="0" y="1898"/>
                    <a:pt x="34" y="1932"/>
                    <a:pt x="68" y="1932"/>
                  </a:cubicBezTo>
                  <a:cubicBezTo>
                    <a:pt x="102" y="1932"/>
                    <a:pt x="136" y="1898"/>
                    <a:pt x="136" y="1865"/>
                  </a:cubicBezTo>
                  <a:lnTo>
                    <a:pt x="136" y="69"/>
                  </a:lnTo>
                  <a:cubicBezTo>
                    <a:pt x="136" y="35"/>
                    <a:pt x="102"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6"/>
            <p:cNvSpPr/>
            <p:nvPr/>
          </p:nvSpPr>
          <p:spPr>
            <a:xfrm>
              <a:off x="1505171" y="2653052"/>
              <a:ext cx="6374" cy="80492"/>
            </a:xfrm>
            <a:custGeom>
              <a:rect b="b" l="l" r="r" t="t"/>
              <a:pathLst>
                <a:path extrusionOk="0" h="1932" w="153">
                  <a:moveTo>
                    <a:pt x="85" y="0"/>
                  </a:moveTo>
                  <a:cubicBezTo>
                    <a:pt x="34" y="0"/>
                    <a:pt x="0" y="17"/>
                    <a:pt x="17" y="68"/>
                  </a:cubicBezTo>
                  <a:lnTo>
                    <a:pt x="17" y="1864"/>
                  </a:lnTo>
                  <a:cubicBezTo>
                    <a:pt x="17" y="1898"/>
                    <a:pt x="34" y="1932"/>
                    <a:pt x="85" y="1932"/>
                  </a:cubicBezTo>
                  <a:cubicBezTo>
                    <a:pt x="119" y="1932"/>
                    <a:pt x="153" y="1898"/>
                    <a:pt x="153" y="1864"/>
                  </a:cubicBezTo>
                  <a:lnTo>
                    <a:pt x="153" y="68"/>
                  </a:lnTo>
                  <a:cubicBezTo>
                    <a:pt x="153" y="17"/>
                    <a:pt x="119" y="0"/>
                    <a:pt x="85"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6"/>
            <p:cNvSpPr/>
            <p:nvPr/>
          </p:nvSpPr>
          <p:spPr>
            <a:xfrm>
              <a:off x="1490339" y="2656927"/>
              <a:ext cx="5666" cy="80867"/>
            </a:xfrm>
            <a:custGeom>
              <a:rect b="b" l="l" r="r" t="t"/>
              <a:pathLst>
                <a:path extrusionOk="0" h="1941" w="136">
                  <a:moveTo>
                    <a:pt x="68" y="0"/>
                  </a:moveTo>
                  <a:cubicBezTo>
                    <a:pt x="34" y="0"/>
                    <a:pt x="0" y="26"/>
                    <a:pt x="0" y="77"/>
                  </a:cubicBezTo>
                  <a:lnTo>
                    <a:pt x="0" y="1856"/>
                  </a:lnTo>
                  <a:cubicBezTo>
                    <a:pt x="0" y="1906"/>
                    <a:pt x="34" y="1940"/>
                    <a:pt x="68" y="1940"/>
                  </a:cubicBezTo>
                  <a:cubicBezTo>
                    <a:pt x="102" y="1940"/>
                    <a:pt x="136" y="1906"/>
                    <a:pt x="136" y="1873"/>
                  </a:cubicBezTo>
                  <a:lnTo>
                    <a:pt x="136" y="77"/>
                  </a:lnTo>
                  <a:cubicBezTo>
                    <a:pt x="136" y="26"/>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6"/>
            <p:cNvSpPr/>
            <p:nvPr/>
          </p:nvSpPr>
          <p:spPr>
            <a:xfrm>
              <a:off x="1470550" y="2663801"/>
              <a:ext cx="5708" cy="80325"/>
            </a:xfrm>
            <a:custGeom>
              <a:rect b="b" l="l" r="r" t="t"/>
              <a:pathLst>
                <a:path extrusionOk="0" h="1928" w="137">
                  <a:moveTo>
                    <a:pt x="69" y="1"/>
                  </a:moveTo>
                  <a:cubicBezTo>
                    <a:pt x="35" y="1"/>
                    <a:pt x="1" y="22"/>
                    <a:pt x="1" y="64"/>
                  </a:cubicBezTo>
                  <a:lnTo>
                    <a:pt x="1" y="1860"/>
                  </a:lnTo>
                  <a:cubicBezTo>
                    <a:pt x="1" y="1911"/>
                    <a:pt x="18" y="1928"/>
                    <a:pt x="69" y="1928"/>
                  </a:cubicBezTo>
                  <a:cubicBezTo>
                    <a:pt x="103" y="1928"/>
                    <a:pt x="136" y="1911"/>
                    <a:pt x="136" y="1860"/>
                  </a:cubicBezTo>
                  <a:lnTo>
                    <a:pt x="136" y="64"/>
                  </a:lnTo>
                  <a:cubicBezTo>
                    <a:pt x="136" y="22"/>
                    <a:pt x="103" y="1"/>
                    <a:pt x="69"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6"/>
            <p:cNvSpPr/>
            <p:nvPr/>
          </p:nvSpPr>
          <p:spPr>
            <a:xfrm>
              <a:off x="1453635" y="2672258"/>
              <a:ext cx="6374" cy="80367"/>
            </a:xfrm>
            <a:custGeom>
              <a:rect b="b" l="l" r="r" t="t"/>
              <a:pathLst>
                <a:path extrusionOk="0" h="1929" w="153">
                  <a:moveTo>
                    <a:pt x="77" y="1"/>
                  </a:moveTo>
                  <a:cubicBezTo>
                    <a:pt x="38" y="1"/>
                    <a:pt x="0" y="22"/>
                    <a:pt x="0" y="64"/>
                  </a:cubicBezTo>
                  <a:lnTo>
                    <a:pt x="0" y="1860"/>
                  </a:lnTo>
                  <a:cubicBezTo>
                    <a:pt x="0" y="1894"/>
                    <a:pt x="34" y="1928"/>
                    <a:pt x="85" y="1928"/>
                  </a:cubicBezTo>
                  <a:cubicBezTo>
                    <a:pt x="119" y="1928"/>
                    <a:pt x="153" y="1894"/>
                    <a:pt x="153" y="1860"/>
                  </a:cubicBezTo>
                  <a:lnTo>
                    <a:pt x="153" y="64"/>
                  </a:lnTo>
                  <a:cubicBezTo>
                    <a:pt x="153" y="22"/>
                    <a:pt x="115" y="1"/>
                    <a:pt x="77"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6"/>
            <p:cNvSpPr/>
            <p:nvPr/>
          </p:nvSpPr>
          <p:spPr>
            <a:xfrm>
              <a:off x="1437386" y="2676508"/>
              <a:ext cx="5708" cy="80325"/>
            </a:xfrm>
            <a:custGeom>
              <a:rect b="b" l="l" r="r" t="t"/>
              <a:pathLst>
                <a:path extrusionOk="0" h="1928" w="137">
                  <a:moveTo>
                    <a:pt x="68" y="1"/>
                  </a:moveTo>
                  <a:cubicBezTo>
                    <a:pt x="35" y="1"/>
                    <a:pt x="1" y="22"/>
                    <a:pt x="1" y="64"/>
                  </a:cubicBezTo>
                  <a:lnTo>
                    <a:pt x="1" y="1860"/>
                  </a:lnTo>
                  <a:cubicBezTo>
                    <a:pt x="1" y="1894"/>
                    <a:pt x="18" y="1928"/>
                    <a:pt x="68" y="1928"/>
                  </a:cubicBezTo>
                  <a:cubicBezTo>
                    <a:pt x="102" y="1928"/>
                    <a:pt x="136" y="1894"/>
                    <a:pt x="136" y="1860"/>
                  </a:cubicBezTo>
                  <a:lnTo>
                    <a:pt x="136" y="64"/>
                  </a:lnTo>
                  <a:cubicBezTo>
                    <a:pt x="136" y="22"/>
                    <a:pt x="102"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6"/>
            <p:cNvSpPr/>
            <p:nvPr/>
          </p:nvSpPr>
          <p:spPr>
            <a:xfrm>
              <a:off x="725166" y="2695756"/>
              <a:ext cx="5708" cy="80867"/>
            </a:xfrm>
            <a:custGeom>
              <a:rect b="b" l="l" r="r" t="t"/>
              <a:pathLst>
                <a:path extrusionOk="0" h="1941" w="137">
                  <a:moveTo>
                    <a:pt x="69" y="0"/>
                  </a:moveTo>
                  <a:cubicBezTo>
                    <a:pt x="35" y="0"/>
                    <a:pt x="1" y="26"/>
                    <a:pt x="1" y="76"/>
                  </a:cubicBezTo>
                  <a:lnTo>
                    <a:pt x="1" y="1872"/>
                  </a:lnTo>
                  <a:cubicBezTo>
                    <a:pt x="1" y="1906"/>
                    <a:pt x="35" y="1940"/>
                    <a:pt x="69" y="1940"/>
                  </a:cubicBezTo>
                  <a:cubicBezTo>
                    <a:pt x="119" y="1940"/>
                    <a:pt x="136" y="1906"/>
                    <a:pt x="136" y="1872"/>
                  </a:cubicBezTo>
                  <a:lnTo>
                    <a:pt x="136" y="76"/>
                  </a:lnTo>
                  <a:cubicBezTo>
                    <a:pt x="136" y="26"/>
                    <a:pt x="102" y="0"/>
                    <a:pt x="69"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6"/>
            <p:cNvSpPr/>
            <p:nvPr/>
          </p:nvSpPr>
          <p:spPr>
            <a:xfrm>
              <a:off x="737873" y="2689923"/>
              <a:ext cx="5708" cy="80325"/>
            </a:xfrm>
            <a:custGeom>
              <a:rect b="b" l="l" r="r" t="t"/>
              <a:pathLst>
                <a:path extrusionOk="0" h="1928" w="137">
                  <a:moveTo>
                    <a:pt x="75" y="0"/>
                  </a:moveTo>
                  <a:cubicBezTo>
                    <a:pt x="43" y="0"/>
                    <a:pt x="9" y="22"/>
                    <a:pt x="1" y="64"/>
                  </a:cubicBezTo>
                  <a:lnTo>
                    <a:pt x="1" y="1843"/>
                  </a:lnTo>
                  <a:cubicBezTo>
                    <a:pt x="1" y="1894"/>
                    <a:pt x="35" y="1928"/>
                    <a:pt x="69" y="1928"/>
                  </a:cubicBezTo>
                  <a:cubicBezTo>
                    <a:pt x="119" y="1928"/>
                    <a:pt x="136" y="1894"/>
                    <a:pt x="136" y="1843"/>
                  </a:cubicBezTo>
                  <a:lnTo>
                    <a:pt x="136" y="64"/>
                  </a:lnTo>
                  <a:cubicBezTo>
                    <a:pt x="136" y="22"/>
                    <a:pt x="107" y="0"/>
                    <a:pt x="75"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6"/>
            <p:cNvSpPr/>
            <p:nvPr/>
          </p:nvSpPr>
          <p:spPr>
            <a:xfrm>
              <a:off x="754829" y="2677758"/>
              <a:ext cx="5666" cy="79784"/>
            </a:xfrm>
            <a:custGeom>
              <a:rect b="b" l="l" r="r" t="t"/>
              <a:pathLst>
                <a:path extrusionOk="0" h="1915" w="136">
                  <a:moveTo>
                    <a:pt x="68" y="0"/>
                  </a:moveTo>
                  <a:cubicBezTo>
                    <a:pt x="38" y="0"/>
                    <a:pt x="9" y="17"/>
                    <a:pt x="0" y="51"/>
                  </a:cubicBezTo>
                  <a:lnTo>
                    <a:pt x="0" y="1847"/>
                  </a:lnTo>
                  <a:cubicBezTo>
                    <a:pt x="0" y="1881"/>
                    <a:pt x="34" y="1915"/>
                    <a:pt x="68" y="1915"/>
                  </a:cubicBezTo>
                  <a:cubicBezTo>
                    <a:pt x="102" y="1915"/>
                    <a:pt x="136" y="1881"/>
                    <a:pt x="136" y="1847"/>
                  </a:cubicBezTo>
                  <a:lnTo>
                    <a:pt x="136" y="51"/>
                  </a:lnTo>
                  <a:cubicBezTo>
                    <a:pt x="127" y="17"/>
                    <a:pt x="98"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6"/>
            <p:cNvSpPr/>
            <p:nvPr/>
          </p:nvSpPr>
          <p:spPr>
            <a:xfrm>
              <a:off x="771078" y="2660801"/>
              <a:ext cx="6374" cy="81200"/>
            </a:xfrm>
            <a:custGeom>
              <a:rect b="b" l="l" r="r" t="t"/>
              <a:pathLst>
                <a:path extrusionOk="0" h="1949" w="153">
                  <a:moveTo>
                    <a:pt x="68" y="1"/>
                  </a:moveTo>
                  <a:cubicBezTo>
                    <a:pt x="34" y="1"/>
                    <a:pt x="0" y="34"/>
                    <a:pt x="0" y="85"/>
                  </a:cubicBezTo>
                  <a:lnTo>
                    <a:pt x="0" y="1881"/>
                  </a:lnTo>
                  <a:cubicBezTo>
                    <a:pt x="0" y="1915"/>
                    <a:pt x="34" y="1949"/>
                    <a:pt x="68" y="1949"/>
                  </a:cubicBezTo>
                  <a:cubicBezTo>
                    <a:pt x="119" y="1949"/>
                    <a:pt x="153" y="1915"/>
                    <a:pt x="153" y="1864"/>
                  </a:cubicBezTo>
                  <a:lnTo>
                    <a:pt x="153" y="85"/>
                  </a:lnTo>
                  <a:cubicBezTo>
                    <a:pt x="153" y="34"/>
                    <a:pt x="119"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6"/>
            <p:cNvSpPr/>
            <p:nvPr/>
          </p:nvSpPr>
          <p:spPr>
            <a:xfrm>
              <a:off x="790118" y="2651261"/>
              <a:ext cx="5708" cy="80867"/>
            </a:xfrm>
            <a:custGeom>
              <a:rect b="b" l="l" r="r" t="t"/>
              <a:pathLst>
                <a:path extrusionOk="0" h="1941" w="137">
                  <a:moveTo>
                    <a:pt x="68" y="1"/>
                  </a:moveTo>
                  <a:cubicBezTo>
                    <a:pt x="34" y="1"/>
                    <a:pt x="0" y="26"/>
                    <a:pt x="0" y="77"/>
                  </a:cubicBezTo>
                  <a:lnTo>
                    <a:pt x="0" y="1873"/>
                  </a:lnTo>
                  <a:cubicBezTo>
                    <a:pt x="0" y="1907"/>
                    <a:pt x="34" y="1941"/>
                    <a:pt x="68" y="1941"/>
                  </a:cubicBezTo>
                  <a:cubicBezTo>
                    <a:pt x="102" y="1941"/>
                    <a:pt x="136" y="1907"/>
                    <a:pt x="136" y="1873"/>
                  </a:cubicBezTo>
                  <a:lnTo>
                    <a:pt x="136" y="77"/>
                  </a:lnTo>
                  <a:cubicBezTo>
                    <a:pt x="136" y="26"/>
                    <a:pt x="102"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6"/>
            <p:cNvSpPr/>
            <p:nvPr/>
          </p:nvSpPr>
          <p:spPr>
            <a:xfrm>
              <a:off x="806366" y="2639637"/>
              <a:ext cx="5666" cy="80492"/>
            </a:xfrm>
            <a:custGeom>
              <a:rect b="b" l="l" r="r" t="t"/>
              <a:pathLst>
                <a:path extrusionOk="0" h="1932" w="136">
                  <a:moveTo>
                    <a:pt x="68" y="0"/>
                  </a:moveTo>
                  <a:cubicBezTo>
                    <a:pt x="34" y="0"/>
                    <a:pt x="0" y="34"/>
                    <a:pt x="0" y="68"/>
                  </a:cubicBezTo>
                  <a:lnTo>
                    <a:pt x="0" y="1864"/>
                  </a:lnTo>
                  <a:cubicBezTo>
                    <a:pt x="0" y="1898"/>
                    <a:pt x="34" y="1932"/>
                    <a:pt x="68" y="1932"/>
                  </a:cubicBezTo>
                  <a:cubicBezTo>
                    <a:pt x="102" y="1932"/>
                    <a:pt x="136" y="1898"/>
                    <a:pt x="136" y="1864"/>
                  </a:cubicBezTo>
                  <a:lnTo>
                    <a:pt x="136" y="68"/>
                  </a:lnTo>
                  <a:cubicBezTo>
                    <a:pt x="136" y="34"/>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6"/>
            <p:cNvSpPr/>
            <p:nvPr/>
          </p:nvSpPr>
          <p:spPr>
            <a:xfrm>
              <a:off x="824697" y="2633637"/>
              <a:ext cx="5708" cy="80867"/>
            </a:xfrm>
            <a:custGeom>
              <a:rect b="b" l="l" r="r" t="t"/>
              <a:pathLst>
                <a:path extrusionOk="0" h="1941" w="137">
                  <a:moveTo>
                    <a:pt x="68" y="0"/>
                  </a:moveTo>
                  <a:cubicBezTo>
                    <a:pt x="35" y="0"/>
                    <a:pt x="1" y="26"/>
                    <a:pt x="1" y="77"/>
                  </a:cubicBezTo>
                  <a:lnTo>
                    <a:pt x="1" y="1872"/>
                  </a:lnTo>
                  <a:cubicBezTo>
                    <a:pt x="1" y="1906"/>
                    <a:pt x="18" y="1940"/>
                    <a:pt x="68" y="1940"/>
                  </a:cubicBezTo>
                  <a:cubicBezTo>
                    <a:pt x="102" y="1940"/>
                    <a:pt x="136" y="1906"/>
                    <a:pt x="136" y="1872"/>
                  </a:cubicBezTo>
                  <a:lnTo>
                    <a:pt x="136" y="77"/>
                  </a:lnTo>
                  <a:cubicBezTo>
                    <a:pt x="136" y="26"/>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6"/>
            <p:cNvSpPr/>
            <p:nvPr/>
          </p:nvSpPr>
          <p:spPr>
            <a:xfrm>
              <a:off x="840946" y="2629388"/>
              <a:ext cx="6374" cy="80867"/>
            </a:xfrm>
            <a:custGeom>
              <a:rect b="b" l="l" r="r" t="t"/>
              <a:pathLst>
                <a:path extrusionOk="0" h="1941" w="153">
                  <a:moveTo>
                    <a:pt x="77" y="1"/>
                  </a:moveTo>
                  <a:cubicBezTo>
                    <a:pt x="38" y="1"/>
                    <a:pt x="0" y="26"/>
                    <a:pt x="0" y="77"/>
                  </a:cubicBezTo>
                  <a:lnTo>
                    <a:pt x="0" y="1873"/>
                  </a:lnTo>
                  <a:cubicBezTo>
                    <a:pt x="0" y="1907"/>
                    <a:pt x="34" y="1941"/>
                    <a:pt x="68" y="1941"/>
                  </a:cubicBezTo>
                  <a:cubicBezTo>
                    <a:pt x="119" y="1941"/>
                    <a:pt x="136" y="1907"/>
                    <a:pt x="153" y="1873"/>
                  </a:cubicBezTo>
                  <a:lnTo>
                    <a:pt x="153" y="77"/>
                  </a:lnTo>
                  <a:cubicBezTo>
                    <a:pt x="153" y="26"/>
                    <a:pt x="115" y="1"/>
                    <a:pt x="77"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6"/>
            <p:cNvSpPr/>
            <p:nvPr/>
          </p:nvSpPr>
          <p:spPr>
            <a:xfrm>
              <a:off x="860694" y="2627096"/>
              <a:ext cx="5708" cy="80325"/>
            </a:xfrm>
            <a:custGeom>
              <a:rect b="b" l="l" r="r" t="t"/>
              <a:pathLst>
                <a:path extrusionOk="0" h="1928" w="137">
                  <a:moveTo>
                    <a:pt x="68" y="1"/>
                  </a:moveTo>
                  <a:cubicBezTo>
                    <a:pt x="35" y="1"/>
                    <a:pt x="1" y="22"/>
                    <a:pt x="1" y="64"/>
                  </a:cubicBezTo>
                  <a:lnTo>
                    <a:pt x="1" y="1860"/>
                  </a:lnTo>
                  <a:cubicBezTo>
                    <a:pt x="1" y="1894"/>
                    <a:pt x="35" y="1928"/>
                    <a:pt x="68" y="1928"/>
                  </a:cubicBezTo>
                  <a:cubicBezTo>
                    <a:pt x="102" y="1928"/>
                    <a:pt x="136" y="1894"/>
                    <a:pt x="136" y="1860"/>
                  </a:cubicBezTo>
                  <a:lnTo>
                    <a:pt x="136" y="64"/>
                  </a:lnTo>
                  <a:cubicBezTo>
                    <a:pt x="136" y="22"/>
                    <a:pt x="102"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6"/>
            <p:cNvSpPr/>
            <p:nvPr/>
          </p:nvSpPr>
          <p:spPr>
            <a:xfrm>
              <a:off x="878359" y="2632054"/>
              <a:ext cx="5666" cy="80325"/>
            </a:xfrm>
            <a:custGeom>
              <a:rect b="b" l="l" r="r" t="t"/>
              <a:pathLst>
                <a:path extrusionOk="0" h="1928" w="136">
                  <a:moveTo>
                    <a:pt x="68" y="0"/>
                  </a:moveTo>
                  <a:cubicBezTo>
                    <a:pt x="34" y="0"/>
                    <a:pt x="0" y="21"/>
                    <a:pt x="0" y="64"/>
                  </a:cubicBezTo>
                  <a:lnTo>
                    <a:pt x="0" y="1860"/>
                  </a:lnTo>
                  <a:cubicBezTo>
                    <a:pt x="0" y="1893"/>
                    <a:pt x="34" y="1927"/>
                    <a:pt x="68" y="1927"/>
                  </a:cubicBezTo>
                  <a:cubicBezTo>
                    <a:pt x="102" y="1927"/>
                    <a:pt x="136" y="1893"/>
                    <a:pt x="136" y="1860"/>
                  </a:cubicBezTo>
                  <a:lnTo>
                    <a:pt x="136" y="64"/>
                  </a:lnTo>
                  <a:cubicBezTo>
                    <a:pt x="136" y="21"/>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6"/>
            <p:cNvSpPr/>
            <p:nvPr/>
          </p:nvSpPr>
          <p:spPr>
            <a:xfrm>
              <a:off x="896690" y="2638220"/>
              <a:ext cx="5708" cy="80492"/>
            </a:xfrm>
            <a:custGeom>
              <a:rect b="b" l="l" r="r" t="t"/>
              <a:pathLst>
                <a:path extrusionOk="0" h="1932" w="137">
                  <a:moveTo>
                    <a:pt x="69" y="0"/>
                  </a:moveTo>
                  <a:cubicBezTo>
                    <a:pt x="35" y="0"/>
                    <a:pt x="1" y="17"/>
                    <a:pt x="1" y="68"/>
                  </a:cubicBezTo>
                  <a:lnTo>
                    <a:pt x="1" y="1864"/>
                  </a:lnTo>
                  <a:cubicBezTo>
                    <a:pt x="1" y="1898"/>
                    <a:pt x="35" y="1932"/>
                    <a:pt x="69" y="1932"/>
                  </a:cubicBezTo>
                  <a:cubicBezTo>
                    <a:pt x="102" y="1932"/>
                    <a:pt x="136" y="1898"/>
                    <a:pt x="136" y="1864"/>
                  </a:cubicBezTo>
                  <a:lnTo>
                    <a:pt x="136" y="68"/>
                  </a:lnTo>
                  <a:cubicBezTo>
                    <a:pt x="136" y="17"/>
                    <a:pt x="102" y="0"/>
                    <a:pt x="69"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6"/>
            <p:cNvSpPr/>
            <p:nvPr/>
          </p:nvSpPr>
          <p:spPr>
            <a:xfrm>
              <a:off x="910814" y="2639637"/>
              <a:ext cx="5708" cy="80492"/>
            </a:xfrm>
            <a:custGeom>
              <a:rect b="b" l="l" r="r" t="t"/>
              <a:pathLst>
                <a:path extrusionOk="0" h="1932" w="137">
                  <a:moveTo>
                    <a:pt x="68" y="0"/>
                  </a:moveTo>
                  <a:cubicBezTo>
                    <a:pt x="34" y="0"/>
                    <a:pt x="1" y="34"/>
                    <a:pt x="1" y="68"/>
                  </a:cubicBezTo>
                  <a:lnTo>
                    <a:pt x="1" y="1864"/>
                  </a:lnTo>
                  <a:cubicBezTo>
                    <a:pt x="1" y="1898"/>
                    <a:pt x="34" y="1932"/>
                    <a:pt x="68" y="1932"/>
                  </a:cubicBezTo>
                  <a:cubicBezTo>
                    <a:pt x="102" y="1932"/>
                    <a:pt x="136" y="1898"/>
                    <a:pt x="136" y="1864"/>
                  </a:cubicBezTo>
                  <a:lnTo>
                    <a:pt x="136" y="68"/>
                  </a:lnTo>
                  <a:cubicBezTo>
                    <a:pt x="136" y="34"/>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6"/>
            <p:cNvSpPr/>
            <p:nvPr/>
          </p:nvSpPr>
          <p:spPr>
            <a:xfrm>
              <a:off x="931978" y="2647553"/>
              <a:ext cx="6416" cy="80367"/>
            </a:xfrm>
            <a:custGeom>
              <a:rect b="b" l="l" r="r" t="t"/>
              <a:pathLst>
                <a:path extrusionOk="0" h="1929" w="154">
                  <a:moveTo>
                    <a:pt x="77" y="1"/>
                  </a:moveTo>
                  <a:cubicBezTo>
                    <a:pt x="39" y="1"/>
                    <a:pt x="1" y="22"/>
                    <a:pt x="1" y="64"/>
                  </a:cubicBezTo>
                  <a:lnTo>
                    <a:pt x="1" y="1860"/>
                  </a:lnTo>
                  <a:cubicBezTo>
                    <a:pt x="1" y="1894"/>
                    <a:pt x="35" y="1928"/>
                    <a:pt x="86" y="1928"/>
                  </a:cubicBezTo>
                  <a:cubicBezTo>
                    <a:pt x="119" y="1928"/>
                    <a:pt x="153" y="1894"/>
                    <a:pt x="153" y="1860"/>
                  </a:cubicBezTo>
                  <a:lnTo>
                    <a:pt x="153" y="64"/>
                  </a:lnTo>
                  <a:cubicBezTo>
                    <a:pt x="153" y="22"/>
                    <a:pt x="115" y="1"/>
                    <a:pt x="77"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6"/>
            <p:cNvSpPr/>
            <p:nvPr/>
          </p:nvSpPr>
          <p:spPr>
            <a:xfrm>
              <a:off x="947519" y="2651802"/>
              <a:ext cx="5708" cy="80325"/>
            </a:xfrm>
            <a:custGeom>
              <a:rect b="b" l="l" r="r" t="t"/>
              <a:pathLst>
                <a:path extrusionOk="0" h="1928" w="137">
                  <a:moveTo>
                    <a:pt x="62" y="1"/>
                  </a:moveTo>
                  <a:cubicBezTo>
                    <a:pt x="30" y="1"/>
                    <a:pt x="1" y="22"/>
                    <a:pt x="1" y="64"/>
                  </a:cubicBezTo>
                  <a:lnTo>
                    <a:pt x="1" y="1860"/>
                  </a:lnTo>
                  <a:cubicBezTo>
                    <a:pt x="1" y="1894"/>
                    <a:pt x="35" y="1928"/>
                    <a:pt x="68" y="1928"/>
                  </a:cubicBezTo>
                  <a:cubicBezTo>
                    <a:pt x="102" y="1928"/>
                    <a:pt x="136" y="1894"/>
                    <a:pt x="136" y="1860"/>
                  </a:cubicBezTo>
                  <a:lnTo>
                    <a:pt x="136" y="64"/>
                  </a:lnTo>
                  <a:cubicBezTo>
                    <a:pt x="128" y="22"/>
                    <a:pt x="94" y="1"/>
                    <a:pt x="62"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6"/>
            <p:cNvSpPr/>
            <p:nvPr/>
          </p:nvSpPr>
          <p:spPr>
            <a:xfrm>
              <a:off x="967308" y="2658885"/>
              <a:ext cx="6374" cy="80325"/>
            </a:xfrm>
            <a:custGeom>
              <a:rect b="b" l="l" r="r" t="t"/>
              <a:pathLst>
                <a:path extrusionOk="0" h="1928" w="153">
                  <a:moveTo>
                    <a:pt x="76" y="0"/>
                  </a:moveTo>
                  <a:cubicBezTo>
                    <a:pt x="42" y="0"/>
                    <a:pt x="8" y="21"/>
                    <a:pt x="0" y="64"/>
                  </a:cubicBezTo>
                  <a:lnTo>
                    <a:pt x="0" y="1859"/>
                  </a:lnTo>
                  <a:cubicBezTo>
                    <a:pt x="0" y="1893"/>
                    <a:pt x="34" y="1927"/>
                    <a:pt x="85" y="1927"/>
                  </a:cubicBezTo>
                  <a:cubicBezTo>
                    <a:pt x="119" y="1927"/>
                    <a:pt x="152" y="1893"/>
                    <a:pt x="152" y="1859"/>
                  </a:cubicBezTo>
                  <a:lnTo>
                    <a:pt x="152" y="64"/>
                  </a:lnTo>
                  <a:cubicBezTo>
                    <a:pt x="144" y="21"/>
                    <a:pt x="110" y="0"/>
                    <a:pt x="76"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6"/>
            <p:cNvSpPr/>
            <p:nvPr/>
          </p:nvSpPr>
          <p:spPr>
            <a:xfrm>
              <a:off x="984223" y="2666467"/>
              <a:ext cx="5708" cy="81200"/>
            </a:xfrm>
            <a:custGeom>
              <a:rect b="b" l="l" r="r" t="t"/>
              <a:pathLst>
                <a:path extrusionOk="0" h="1949" w="137">
                  <a:moveTo>
                    <a:pt x="68" y="0"/>
                  </a:moveTo>
                  <a:cubicBezTo>
                    <a:pt x="35" y="0"/>
                    <a:pt x="1" y="34"/>
                    <a:pt x="1" y="85"/>
                  </a:cubicBezTo>
                  <a:lnTo>
                    <a:pt x="1" y="1881"/>
                  </a:lnTo>
                  <a:cubicBezTo>
                    <a:pt x="1" y="1915"/>
                    <a:pt x="35" y="1948"/>
                    <a:pt x="68" y="1948"/>
                  </a:cubicBezTo>
                  <a:cubicBezTo>
                    <a:pt x="102" y="1948"/>
                    <a:pt x="136" y="1915"/>
                    <a:pt x="136" y="1881"/>
                  </a:cubicBezTo>
                  <a:lnTo>
                    <a:pt x="136" y="85"/>
                  </a:lnTo>
                  <a:cubicBezTo>
                    <a:pt x="136" y="34"/>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6"/>
            <p:cNvSpPr/>
            <p:nvPr/>
          </p:nvSpPr>
          <p:spPr>
            <a:xfrm>
              <a:off x="1000472" y="2671050"/>
              <a:ext cx="6374" cy="80867"/>
            </a:xfrm>
            <a:custGeom>
              <a:rect b="b" l="l" r="r" t="t"/>
              <a:pathLst>
                <a:path extrusionOk="0" h="1941" w="153">
                  <a:moveTo>
                    <a:pt x="77" y="0"/>
                  </a:moveTo>
                  <a:cubicBezTo>
                    <a:pt x="38" y="0"/>
                    <a:pt x="0" y="26"/>
                    <a:pt x="0" y="76"/>
                  </a:cubicBezTo>
                  <a:lnTo>
                    <a:pt x="0" y="1872"/>
                  </a:lnTo>
                  <a:cubicBezTo>
                    <a:pt x="0" y="1906"/>
                    <a:pt x="34" y="1940"/>
                    <a:pt x="68" y="1940"/>
                  </a:cubicBezTo>
                  <a:cubicBezTo>
                    <a:pt x="119" y="1940"/>
                    <a:pt x="136" y="1906"/>
                    <a:pt x="153" y="1872"/>
                  </a:cubicBezTo>
                  <a:lnTo>
                    <a:pt x="153" y="76"/>
                  </a:lnTo>
                  <a:cubicBezTo>
                    <a:pt x="153" y="26"/>
                    <a:pt x="115" y="0"/>
                    <a:pt x="77"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6"/>
            <p:cNvSpPr/>
            <p:nvPr/>
          </p:nvSpPr>
          <p:spPr>
            <a:xfrm>
              <a:off x="1419763" y="2653760"/>
              <a:ext cx="5666" cy="81200"/>
            </a:xfrm>
            <a:custGeom>
              <a:rect b="b" l="l" r="r" t="t"/>
              <a:pathLst>
                <a:path extrusionOk="0" h="1949" w="136">
                  <a:moveTo>
                    <a:pt x="68" y="0"/>
                  </a:moveTo>
                  <a:cubicBezTo>
                    <a:pt x="34" y="0"/>
                    <a:pt x="0" y="34"/>
                    <a:pt x="0" y="68"/>
                  </a:cubicBezTo>
                  <a:lnTo>
                    <a:pt x="0" y="1864"/>
                  </a:lnTo>
                  <a:cubicBezTo>
                    <a:pt x="0" y="1915"/>
                    <a:pt x="34" y="1949"/>
                    <a:pt x="68" y="1949"/>
                  </a:cubicBezTo>
                  <a:cubicBezTo>
                    <a:pt x="102" y="1949"/>
                    <a:pt x="136" y="1915"/>
                    <a:pt x="136" y="1864"/>
                  </a:cubicBezTo>
                  <a:lnTo>
                    <a:pt x="136" y="68"/>
                  </a:lnTo>
                  <a:cubicBezTo>
                    <a:pt x="136" y="34"/>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6"/>
            <p:cNvSpPr/>
            <p:nvPr/>
          </p:nvSpPr>
          <p:spPr>
            <a:xfrm>
              <a:off x="1407056" y="2647553"/>
              <a:ext cx="5666" cy="80367"/>
            </a:xfrm>
            <a:custGeom>
              <a:rect b="b" l="l" r="r" t="t"/>
              <a:pathLst>
                <a:path extrusionOk="0" h="1929" w="136">
                  <a:moveTo>
                    <a:pt x="68" y="1"/>
                  </a:moveTo>
                  <a:cubicBezTo>
                    <a:pt x="34" y="1"/>
                    <a:pt x="0" y="22"/>
                    <a:pt x="0" y="64"/>
                  </a:cubicBezTo>
                  <a:lnTo>
                    <a:pt x="0" y="1860"/>
                  </a:lnTo>
                  <a:cubicBezTo>
                    <a:pt x="0" y="1894"/>
                    <a:pt x="34" y="1928"/>
                    <a:pt x="68" y="1928"/>
                  </a:cubicBezTo>
                  <a:cubicBezTo>
                    <a:pt x="102" y="1928"/>
                    <a:pt x="136" y="1894"/>
                    <a:pt x="136" y="1860"/>
                  </a:cubicBezTo>
                  <a:lnTo>
                    <a:pt x="136" y="64"/>
                  </a:lnTo>
                  <a:cubicBezTo>
                    <a:pt x="136" y="22"/>
                    <a:pt x="102"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6"/>
            <p:cNvSpPr/>
            <p:nvPr/>
          </p:nvSpPr>
          <p:spPr>
            <a:xfrm>
              <a:off x="1390099" y="2635387"/>
              <a:ext cx="5708" cy="81242"/>
            </a:xfrm>
            <a:custGeom>
              <a:rect b="b" l="l" r="r" t="t"/>
              <a:pathLst>
                <a:path extrusionOk="0" h="1950" w="137">
                  <a:moveTo>
                    <a:pt x="68" y="1"/>
                  </a:moveTo>
                  <a:cubicBezTo>
                    <a:pt x="34" y="1"/>
                    <a:pt x="0" y="35"/>
                    <a:pt x="0" y="85"/>
                  </a:cubicBezTo>
                  <a:lnTo>
                    <a:pt x="0" y="1864"/>
                  </a:lnTo>
                  <a:cubicBezTo>
                    <a:pt x="0" y="1915"/>
                    <a:pt x="34" y="1949"/>
                    <a:pt x="68" y="1949"/>
                  </a:cubicBezTo>
                  <a:cubicBezTo>
                    <a:pt x="102" y="1949"/>
                    <a:pt x="136" y="1915"/>
                    <a:pt x="136" y="1864"/>
                  </a:cubicBezTo>
                  <a:lnTo>
                    <a:pt x="136" y="85"/>
                  </a:lnTo>
                  <a:cubicBezTo>
                    <a:pt x="136" y="35"/>
                    <a:pt x="102"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6"/>
            <p:cNvSpPr/>
            <p:nvPr/>
          </p:nvSpPr>
          <p:spPr>
            <a:xfrm>
              <a:off x="1373851" y="2625846"/>
              <a:ext cx="5708" cy="80159"/>
            </a:xfrm>
            <a:custGeom>
              <a:rect b="b" l="l" r="r" t="t"/>
              <a:pathLst>
                <a:path extrusionOk="0" h="1924" w="137">
                  <a:moveTo>
                    <a:pt x="69" y="1"/>
                  </a:moveTo>
                  <a:cubicBezTo>
                    <a:pt x="35" y="1"/>
                    <a:pt x="1" y="26"/>
                    <a:pt x="1" y="77"/>
                  </a:cubicBezTo>
                  <a:lnTo>
                    <a:pt x="1" y="1856"/>
                  </a:lnTo>
                  <a:cubicBezTo>
                    <a:pt x="1" y="1890"/>
                    <a:pt x="35" y="1924"/>
                    <a:pt x="69" y="1924"/>
                  </a:cubicBezTo>
                  <a:cubicBezTo>
                    <a:pt x="102" y="1924"/>
                    <a:pt x="136" y="1907"/>
                    <a:pt x="136" y="1856"/>
                  </a:cubicBezTo>
                  <a:lnTo>
                    <a:pt x="136" y="77"/>
                  </a:lnTo>
                  <a:cubicBezTo>
                    <a:pt x="136" y="26"/>
                    <a:pt x="102" y="1"/>
                    <a:pt x="69"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6"/>
            <p:cNvSpPr/>
            <p:nvPr/>
          </p:nvSpPr>
          <p:spPr>
            <a:xfrm>
              <a:off x="1354811" y="2615639"/>
              <a:ext cx="5666" cy="81200"/>
            </a:xfrm>
            <a:custGeom>
              <a:rect b="b" l="l" r="r" t="t"/>
              <a:pathLst>
                <a:path extrusionOk="0" h="1949" w="136">
                  <a:moveTo>
                    <a:pt x="68" y="0"/>
                  </a:moveTo>
                  <a:cubicBezTo>
                    <a:pt x="34" y="0"/>
                    <a:pt x="0" y="34"/>
                    <a:pt x="0" y="68"/>
                  </a:cubicBezTo>
                  <a:lnTo>
                    <a:pt x="0" y="1864"/>
                  </a:lnTo>
                  <a:cubicBezTo>
                    <a:pt x="0" y="1915"/>
                    <a:pt x="34" y="1949"/>
                    <a:pt x="68" y="1949"/>
                  </a:cubicBezTo>
                  <a:cubicBezTo>
                    <a:pt x="102" y="1949"/>
                    <a:pt x="136" y="1915"/>
                    <a:pt x="136" y="1864"/>
                  </a:cubicBezTo>
                  <a:lnTo>
                    <a:pt x="136" y="68"/>
                  </a:lnTo>
                  <a:cubicBezTo>
                    <a:pt x="136" y="34"/>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6"/>
            <p:cNvSpPr/>
            <p:nvPr/>
          </p:nvSpPr>
          <p:spPr>
            <a:xfrm>
              <a:off x="1012470" y="2659385"/>
              <a:ext cx="6374" cy="81242"/>
            </a:xfrm>
            <a:custGeom>
              <a:rect b="b" l="l" r="r" t="t"/>
              <a:pathLst>
                <a:path extrusionOk="0" h="1950" w="153">
                  <a:moveTo>
                    <a:pt x="85" y="1"/>
                  </a:moveTo>
                  <a:cubicBezTo>
                    <a:pt x="34" y="1"/>
                    <a:pt x="0" y="35"/>
                    <a:pt x="0" y="68"/>
                  </a:cubicBezTo>
                  <a:lnTo>
                    <a:pt x="0" y="1881"/>
                  </a:lnTo>
                  <a:cubicBezTo>
                    <a:pt x="0" y="1915"/>
                    <a:pt x="34" y="1949"/>
                    <a:pt x="85" y="1949"/>
                  </a:cubicBezTo>
                  <a:cubicBezTo>
                    <a:pt x="119" y="1949"/>
                    <a:pt x="153" y="1915"/>
                    <a:pt x="153" y="1881"/>
                  </a:cubicBezTo>
                  <a:lnTo>
                    <a:pt x="153" y="68"/>
                  </a:lnTo>
                  <a:cubicBezTo>
                    <a:pt x="153" y="35"/>
                    <a:pt x="119" y="1"/>
                    <a:pt x="85"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6"/>
            <p:cNvSpPr/>
            <p:nvPr/>
          </p:nvSpPr>
          <p:spPr>
            <a:xfrm>
              <a:off x="1030094" y="2648094"/>
              <a:ext cx="5708" cy="80534"/>
            </a:xfrm>
            <a:custGeom>
              <a:rect b="b" l="l" r="r" t="t"/>
              <a:pathLst>
                <a:path extrusionOk="0" h="1933" w="137">
                  <a:moveTo>
                    <a:pt x="69" y="1"/>
                  </a:moveTo>
                  <a:cubicBezTo>
                    <a:pt x="35" y="1"/>
                    <a:pt x="1" y="35"/>
                    <a:pt x="1" y="68"/>
                  </a:cubicBezTo>
                  <a:lnTo>
                    <a:pt x="1" y="1864"/>
                  </a:lnTo>
                  <a:cubicBezTo>
                    <a:pt x="1" y="1898"/>
                    <a:pt x="35" y="1932"/>
                    <a:pt x="69" y="1932"/>
                  </a:cubicBezTo>
                  <a:cubicBezTo>
                    <a:pt x="103" y="1932"/>
                    <a:pt x="136" y="1898"/>
                    <a:pt x="136" y="1864"/>
                  </a:cubicBezTo>
                  <a:lnTo>
                    <a:pt x="136" y="68"/>
                  </a:lnTo>
                  <a:cubicBezTo>
                    <a:pt x="136" y="35"/>
                    <a:pt x="103" y="1"/>
                    <a:pt x="69"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6"/>
            <p:cNvSpPr/>
            <p:nvPr/>
          </p:nvSpPr>
          <p:spPr>
            <a:xfrm>
              <a:off x="1045634" y="2637512"/>
              <a:ext cx="6416" cy="81200"/>
            </a:xfrm>
            <a:custGeom>
              <a:rect b="b" l="l" r="r" t="t"/>
              <a:pathLst>
                <a:path extrusionOk="0" h="1949" w="154">
                  <a:moveTo>
                    <a:pt x="85" y="1"/>
                  </a:moveTo>
                  <a:cubicBezTo>
                    <a:pt x="34" y="1"/>
                    <a:pt x="1" y="34"/>
                    <a:pt x="1" y="85"/>
                  </a:cubicBezTo>
                  <a:lnTo>
                    <a:pt x="1" y="1881"/>
                  </a:lnTo>
                  <a:cubicBezTo>
                    <a:pt x="1" y="1915"/>
                    <a:pt x="34" y="1949"/>
                    <a:pt x="85" y="1949"/>
                  </a:cubicBezTo>
                  <a:cubicBezTo>
                    <a:pt x="119" y="1949"/>
                    <a:pt x="153" y="1915"/>
                    <a:pt x="153" y="1864"/>
                  </a:cubicBezTo>
                  <a:lnTo>
                    <a:pt x="153" y="68"/>
                  </a:lnTo>
                  <a:cubicBezTo>
                    <a:pt x="153" y="34"/>
                    <a:pt x="119" y="1"/>
                    <a:pt x="85"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6"/>
            <p:cNvSpPr/>
            <p:nvPr/>
          </p:nvSpPr>
          <p:spPr>
            <a:xfrm>
              <a:off x="1064715" y="2627971"/>
              <a:ext cx="5666" cy="80867"/>
            </a:xfrm>
            <a:custGeom>
              <a:rect b="b" l="l" r="r" t="t"/>
              <a:pathLst>
                <a:path extrusionOk="0" h="1941" w="136">
                  <a:moveTo>
                    <a:pt x="68" y="1"/>
                  </a:moveTo>
                  <a:cubicBezTo>
                    <a:pt x="34" y="1"/>
                    <a:pt x="0" y="26"/>
                    <a:pt x="0" y="77"/>
                  </a:cubicBezTo>
                  <a:lnTo>
                    <a:pt x="0" y="1873"/>
                  </a:lnTo>
                  <a:cubicBezTo>
                    <a:pt x="0" y="1907"/>
                    <a:pt x="34" y="1941"/>
                    <a:pt x="68" y="1941"/>
                  </a:cubicBezTo>
                  <a:cubicBezTo>
                    <a:pt x="119" y="1941"/>
                    <a:pt x="136" y="1907"/>
                    <a:pt x="136" y="1873"/>
                  </a:cubicBezTo>
                  <a:lnTo>
                    <a:pt x="136" y="77"/>
                  </a:lnTo>
                  <a:cubicBezTo>
                    <a:pt x="136" y="26"/>
                    <a:pt x="102"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6"/>
            <p:cNvSpPr/>
            <p:nvPr/>
          </p:nvSpPr>
          <p:spPr>
            <a:xfrm>
              <a:off x="1338563" y="2604349"/>
              <a:ext cx="5708" cy="80492"/>
            </a:xfrm>
            <a:custGeom>
              <a:rect b="b" l="l" r="r" t="t"/>
              <a:pathLst>
                <a:path extrusionOk="0" h="1932" w="137">
                  <a:moveTo>
                    <a:pt x="68" y="0"/>
                  </a:moveTo>
                  <a:cubicBezTo>
                    <a:pt x="35" y="0"/>
                    <a:pt x="1" y="17"/>
                    <a:pt x="1" y="68"/>
                  </a:cubicBezTo>
                  <a:lnTo>
                    <a:pt x="1" y="1864"/>
                  </a:lnTo>
                  <a:cubicBezTo>
                    <a:pt x="1" y="1898"/>
                    <a:pt x="35" y="1932"/>
                    <a:pt x="68" y="1932"/>
                  </a:cubicBezTo>
                  <a:cubicBezTo>
                    <a:pt x="119" y="1932"/>
                    <a:pt x="136" y="1898"/>
                    <a:pt x="136" y="1864"/>
                  </a:cubicBezTo>
                  <a:lnTo>
                    <a:pt x="136" y="68"/>
                  </a:lnTo>
                  <a:cubicBezTo>
                    <a:pt x="136" y="17"/>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6"/>
            <p:cNvSpPr/>
            <p:nvPr/>
          </p:nvSpPr>
          <p:spPr>
            <a:xfrm>
              <a:off x="1320231" y="2597974"/>
              <a:ext cx="6374" cy="80534"/>
            </a:xfrm>
            <a:custGeom>
              <a:rect b="b" l="l" r="r" t="t"/>
              <a:pathLst>
                <a:path extrusionOk="0" h="1933" w="153">
                  <a:moveTo>
                    <a:pt x="85" y="1"/>
                  </a:moveTo>
                  <a:cubicBezTo>
                    <a:pt x="34" y="1"/>
                    <a:pt x="0" y="35"/>
                    <a:pt x="17" y="69"/>
                  </a:cubicBezTo>
                  <a:lnTo>
                    <a:pt x="17" y="1864"/>
                  </a:lnTo>
                  <a:cubicBezTo>
                    <a:pt x="17" y="1898"/>
                    <a:pt x="34" y="1932"/>
                    <a:pt x="85" y="1932"/>
                  </a:cubicBezTo>
                  <a:cubicBezTo>
                    <a:pt x="119" y="1932"/>
                    <a:pt x="153" y="1898"/>
                    <a:pt x="153" y="1864"/>
                  </a:cubicBezTo>
                  <a:lnTo>
                    <a:pt x="153" y="69"/>
                  </a:lnTo>
                  <a:cubicBezTo>
                    <a:pt x="153" y="35"/>
                    <a:pt x="119" y="1"/>
                    <a:pt x="85"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6"/>
            <p:cNvSpPr/>
            <p:nvPr/>
          </p:nvSpPr>
          <p:spPr>
            <a:xfrm>
              <a:off x="1303983" y="2593933"/>
              <a:ext cx="5708" cy="80325"/>
            </a:xfrm>
            <a:custGeom>
              <a:rect b="b" l="l" r="r" t="t"/>
              <a:pathLst>
                <a:path extrusionOk="0" h="1928" w="137">
                  <a:moveTo>
                    <a:pt x="68" y="0"/>
                  </a:moveTo>
                  <a:cubicBezTo>
                    <a:pt x="34" y="0"/>
                    <a:pt x="1" y="21"/>
                    <a:pt x="1" y="64"/>
                  </a:cubicBezTo>
                  <a:lnTo>
                    <a:pt x="1" y="1860"/>
                  </a:lnTo>
                  <a:cubicBezTo>
                    <a:pt x="1" y="1894"/>
                    <a:pt x="34" y="1927"/>
                    <a:pt x="68" y="1927"/>
                  </a:cubicBezTo>
                  <a:cubicBezTo>
                    <a:pt x="102" y="1927"/>
                    <a:pt x="136" y="1894"/>
                    <a:pt x="136" y="1860"/>
                  </a:cubicBezTo>
                  <a:lnTo>
                    <a:pt x="136" y="64"/>
                  </a:lnTo>
                  <a:cubicBezTo>
                    <a:pt x="136" y="21"/>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6"/>
            <p:cNvSpPr/>
            <p:nvPr/>
          </p:nvSpPr>
          <p:spPr>
            <a:xfrm>
              <a:off x="1284235" y="2591808"/>
              <a:ext cx="5666" cy="80325"/>
            </a:xfrm>
            <a:custGeom>
              <a:rect b="b" l="l" r="r" t="t"/>
              <a:pathLst>
                <a:path extrusionOk="0" h="1928" w="136">
                  <a:moveTo>
                    <a:pt x="68" y="0"/>
                  </a:moveTo>
                  <a:cubicBezTo>
                    <a:pt x="38" y="0"/>
                    <a:pt x="9" y="22"/>
                    <a:pt x="0" y="64"/>
                  </a:cubicBezTo>
                  <a:lnTo>
                    <a:pt x="0" y="1843"/>
                  </a:lnTo>
                  <a:cubicBezTo>
                    <a:pt x="0" y="1894"/>
                    <a:pt x="34" y="1928"/>
                    <a:pt x="68" y="1928"/>
                  </a:cubicBezTo>
                  <a:cubicBezTo>
                    <a:pt x="102" y="1928"/>
                    <a:pt x="136" y="1894"/>
                    <a:pt x="136" y="1843"/>
                  </a:cubicBezTo>
                  <a:lnTo>
                    <a:pt x="136" y="64"/>
                  </a:lnTo>
                  <a:cubicBezTo>
                    <a:pt x="127" y="22"/>
                    <a:pt x="98"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6"/>
            <p:cNvSpPr/>
            <p:nvPr/>
          </p:nvSpPr>
          <p:spPr>
            <a:xfrm>
              <a:off x="1266570" y="2590225"/>
              <a:ext cx="5708" cy="81200"/>
            </a:xfrm>
            <a:custGeom>
              <a:rect b="b" l="l" r="r" t="t"/>
              <a:pathLst>
                <a:path extrusionOk="0" h="1949" w="137">
                  <a:moveTo>
                    <a:pt x="68" y="0"/>
                  </a:moveTo>
                  <a:cubicBezTo>
                    <a:pt x="34" y="0"/>
                    <a:pt x="1" y="34"/>
                    <a:pt x="1" y="85"/>
                  </a:cubicBezTo>
                  <a:lnTo>
                    <a:pt x="1" y="1881"/>
                  </a:lnTo>
                  <a:cubicBezTo>
                    <a:pt x="1" y="1915"/>
                    <a:pt x="34" y="1949"/>
                    <a:pt x="68" y="1949"/>
                  </a:cubicBezTo>
                  <a:cubicBezTo>
                    <a:pt x="102" y="1949"/>
                    <a:pt x="136" y="1915"/>
                    <a:pt x="136" y="1881"/>
                  </a:cubicBezTo>
                  <a:lnTo>
                    <a:pt x="136" y="85"/>
                  </a:lnTo>
                  <a:cubicBezTo>
                    <a:pt x="136" y="34"/>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6"/>
            <p:cNvSpPr/>
            <p:nvPr/>
          </p:nvSpPr>
          <p:spPr>
            <a:xfrm>
              <a:off x="1248238" y="2584934"/>
              <a:ext cx="5666" cy="80867"/>
            </a:xfrm>
            <a:custGeom>
              <a:rect b="b" l="l" r="r" t="t"/>
              <a:pathLst>
                <a:path extrusionOk="0" h="1941" w="136">
                  <a:moveTo>
                    <a:pt x="68" y="0"/>
                  </a:moveTo>
                  <a:cubicBezTo>
                    <a:pt x="34" y="0"/>
                    <a:pt x="0" y="26"/>
                    <a:pt x="0" y="77"/>
                  </a:cubicBezTo>
                  <a:lnTo>
                    <a:pt x="0" y="1872"/>
                  </a:lnTo>
                  <a:cubicBezTo>
                    <a:pt x="0" y="1906"/>
                    <a:pt x="34" y="1940"/>
                    <a:pt x="68" y="1940"/>
                  </a:cubicBezTo>
                  <a:cubicBezTo>
                    <a:pt x="119" y="1940"/>
                    <a:pt x="136" y="1906"/>
                    <a:pt x="136" y="1872"/>
                  </a:cubicBezTo>
                  <a:lnTo>
                    <a:pt x="136" y="77"/>
                  </a:lnTo>
                  <a:cubicBezTo>
                    <a:pt x="136" y="26"/>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6"/>
            <p:cNvSpPr/>
            <p:nvPr/>
          </p:nvSpPr>
          <p:spPr>
            <a:xfrm>
              <a:off x="1228449" y="2586684"/>
              <a:ext cx="5708" cy="80534"/>
            </a:xfrm>
            <a:custGeom>
              <a:rect b="b" l="l" r="r" t="t"/>
              <a:pathLst>
                <a:path extrusionOk="0" h="1933" w="137">
                  <a:moveTo>
                    <a:pt x="68" y="1"/>
                  </a:moveTo>
                  <a:cubicBezTo>
                    <a:pt x="35" y="1"/>
                    <a:pt x="1" y="35"/>
                    <a:pt x="1" y="68"/>
                  </a:cubicBezTo>
                  <a:lnTo>
                    <a:pt x="1" y="1864"/>
                  </a:lnTo>
                  <a:cubicBezTo>
                    <a:pt x="1" y="1898"/>
                    <a:pt x="35" y="1932"/>
                    <a:pt x="68" y="1932"/>
                  </a:cubicBezTo>
                  <a:cubicBezTo>
                    <a:pt x="102" y="1932"/>
                    <a:pt x="136" y="1898"/>
                    <a:pt x="136" y="1864"/>
                  </a:cubicBezTo>
                  <a:lnTo>
                    <a:pt x="136" y="68"/>
                  </a:lnTo>
                  <a:cubicBezTo>
                    <a:pt x="136" y="35"/>
                    <a:pt x="102"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6"/>
            <p:cNvSpPr/>
            <p:nvPr/>
          </p:nvSpPr>
          <p:spPr>
            <a:xfrm>
              <a:off x="1206576" y="2582476"/>
              <a:ext cx="6374" cy="81200"/>
            </a:xfrm>
            <a:custGeom>
              <a:rect b="b" l="l" r="r" t="t"/>
              <a:pathLst>
                <a:path extrusionOk="0" h="1949" w="153">
                  <a:moveTo>
                    <a:pt x="85" y="0"/>
                  </a:moveTo>
                  <a:cubicBezTo>
                    <a:pt x="34" y="0"/>
                    <a:pt x="0" y="34"/>
                    <a:pt x="0" y="68"/>
                  </a:cubicBezTo>
                  <a:lnTo>
                    <a:pt x="0" y="1864"/>
                  </a:lnTo>
                  <a:cubicBezTo>
                    <a:pt x="0" y="1914"/>
                    <a:pt x="34" y="1948"/>
                    <a:pt x="85" y="1948"/>
                  </a:cubicBezTo>
                  <a:cubicBezTo>
                    <a:pt x="119" y="1948"/>
                    <a:pt x="153" y="1914"/>
                    <a:pt x="153" y="1864"/>
                  </a:cubicBezTo>
                  <a:lnTo>
                    <a:pt x="153" y="68"/>
                  </a:lnTo>
                  <a:cubicBezTo>
                    <a:pt x="153" y="34"/>
                    <a:pt x="119" y="0"/>
                    <a:pt x="85"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6"/>
            <p:cNvSpPr/>
            <p:nvPr/>
          </p:nvSpPr>
          <p:spPr>
            <a:xfrm>
              <a:off x="1186120" y="2586850"/>
              <a:ext cx="5666" cy="80367"/>
            </a:xfrm>
            <a:custGeom>
              <a:rect b="b" l="l" r="r" t="t"/>
              <a:pathLst>
                <a:path extrusionOk="0" h="1929" w="136">
                  <a:moveTo>
                    <a:pt x="68" y="1"/>
                  </a:moveTo>
                  <a:cubicBezTo>
                    <a:pt x="34" y="1"/>
                    <a:pt x="0" y="22"/>
                    <a:pt x="0" y="64"/>
                  </a:cubicBezTo>
                  <a:lnTo>
                    <a:pt x="0" y="1860"/>
                  </a:lnTo>
                  <a:cubicBezTo>
                    <a:pt x="0" y="1894"/>
                    <a:pt x="34" y="1928"/>
                    <a:pt x="68" y="1928"/>
                  </a:cubicBezTo>
                  <a:cubicBezTo>
                    <a:pt x="102" y="1928"/>
                    <a:pt x="136" y="1894"/>
                    <a:pt x="136" y="1860"/>
                  </a:cubicBezTo>
                  <a:lnTo>
                    <a:pt x="136" y="64"/>
                  </a:lnTo>
                  <a:cubicBezTo>
                    <a:pt x="136" y="22"/>
                    <a:pt x="102" y="1"/>
                    <a:pt x="68"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6"/>
            <p:cNvSpPr/>
            <p:nvPr/>
          </p:nvSpPr>
          <p:spPr>
            <a:xfrm>
              <a:off x="1165622" y="2587767"/>
              <a:ext cx="5708" cy="80825"/>
            </a:xfrm>
            <a:custGeom>
              <a:rect b="b" l="l" r="r" t="t"/>
              <a:pathLst>
                <a:path extrusionOk="0" h="1940" w="137">
                  <a:moveTo>
                    <a:pt x="69" y="0"/>
                  </a:moveTo>
                  <a:cubicBezTo>
                    <a:pt x="35" y="0"/>
                    <a:pt x="1" y="25"/>
                    <a:pt x="1" y="76"/>
                  </a:cubicBezTo>
                  <a:lnTo>
                    <a:pt x="1" y="1872"/>
                  </a:lnTo>
                  <a:cubicBezTo>
                    <a:pt x="1" y="1906"/>
                    <a:pt x="35" y="1940"/>
                    <a:pt x="69" y="1940"/>
                  </a:cubicBezTo>
                  <a:cubicBezTo>
                    <a:pt x="119" y="1940"/>
                    <a:pt x="136" y="1906"/>
                    <a:pt x="136" y="1872"/>
                  </a:cubicBezTo>
                  <a:lnTo>
                    <a:pt x="136" y="76"/>
                  </a:lnTo>
                  <a:cubicBezTo>
                    <a:pt x="136" y="25"/>
                    <a:pt x="102" y="0"/>
                    <a:pt x="69"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6"/>
            <p:cNvSpPr/>
            <p:nvPr/>
          </p:nvSpPr>
          <p:spPr>
            <a:xfrm>
              <a:off x="1143041" y="2593933"/>
              <a:ext cx="5708" cy="80325"/>
            </a:xfrm>
            <a:custGeom>
              <a:rect b="b" l="l" r="r" t="t"/>
              <a:pathLst>
                <a:path extrusionOk="0" h="1928" w="137">
                  <a:moveTo>
                    <a:pt x="68" y="0"/>
                  </a:moveTo>
                  <a:cubicBezTo>
                    <a:pt x="35" y="0"/>
                    <a:pt x="1" y="21"/>
                    <a:pt x="1" y="64"/>
                  </a:cubicBezTo>
                  <a:lnTo>
                    <a:pt x="1" y="1860"/>
                  </a:lnTo>
                  <a:cubicBezTo>
                    <a:pt x="1" y="1894"/>
                    <a:pt x="35" y="1927"/>
                    <a:pt x="68" y="1927"/>
                  </a:cubicBezTo>
                  <a:cubicBezTo>
                    <a:pt x="102" y="1927"/>
                    <a:pt x="136" y="1894"/>
                    <a:pt x="136" y="1860"/>
                  </a:cubicBezTo>
                  <a:lnTo>
                    <a:pt x="136" y="64"/>
                  </a:lnTo>
                  <a:cubicBezTo>
                    <a:pt x="136" y="21"/>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6"/>
            <p:cNvSpPr/>
            <p:nvPr/>
          </p:nvSpPr>
          <p:spPr>
            <a:xfrm>
              <a:off x="1121876" y="2601516"/>
              <a:ext cx="5666" cy="80492"/>
            </a:xfrm>
            <a:custGeom>
              <a:rect b="b" l="l" r="r" t="t"/>
              <a:pathLst>
                <a:path extrusionOk="0" h="1932" w="136">
                  <a:moveTo>
                    <a:pt x="68" y="0"/>
                  </a:moveTo>
                  <a:cubicBezTo>
                    <a:pt x="34" y="0"/>
                    <a:pt x="0" y="34"/>
                    <a:pt x="0" y="68"/>
                  </a:cubicBezTo>
                  <a:lnTo>
                    <a:pt x="0" y="1864"/>
                  </a:lnTo>
                  <a:cubicBezTo>
                    <a:pt x="0" y="1915"/>
                    <a:pt x="34" y="1932"/>
                    <a:pt x="68" y="1932"/>
                  </a:cubicBezTo>
                  <a:cubicBezTo>
                    <a:pt x="102" y="1932"/>
                    <a:pt x="136" y="1915"/>
                    <a:pt x="136" y="1864"/>
                  </a:cubicBezTo>
                  <a:lnTo>
                    <a:pt x="136" y="68"/>
                  </a:lnTo>
                  <a:cubicBezTo>
                    <a:pt x="136" y="34"/>
                    <a:pt x="102" y="0"/>
                    <a:pt x="68" y="0"/>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6"/>
            <p:cNvSpPr/>
            <p:nvPr/>
          </p:nvSpPr>
          <p:spPr>
            <a:xfrm>
              <a:off x="1098587" y="2607848"/>
              <a:ext cx="6374" cy="80534"/>
            </a:xfrm>
            <a:custGeom>
              <a:rect b="b" l="l" r="r" t="t"/>
              <a:pathLst>
                <a:path extrusionOk="0" h="1933" w="153">
                  <a:moveTo>
                    <a:pt x="85" y="1"/>
                  </a:moveTo>
                  <a:cubicBezTo>
                    <a:pt x="34" y="1"/>
                    <a:pt x="0" y="35"/>
                    <a:pt x="0" y="86"/>
                  </a:cubicBezTo>
                  <a:lnTo>
                    <a:pt x="0" y="1865"/>
                  </a:lnTo>
                  <a:cubicBezTo>
                    <a:pt x="0" y="1898"/>
                    <a:pt x="34" y="1932"/>
                    <a:pt x="85" y="1932"/>
                  </a:cubicBezTo>
                  <a:cubicBezTo>
                    <a:pt x="119" y="1932"/>
                    <a:pt x="136" y="1898"/>
                    <a:pt x="153" y="1865"/>
                  </a:cubicBezTo>
                  <a:lnTo>
                    <a:pt x="153" y="86"/>
                  </a:lnTo>
                  <a:cubicBezTo>
                    <a:pt x="153" y="35"/>
                    <a:pt x="119" y="1"/>
                    <a:pt x="85"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6"/>
            <p:cNvSpPr/>
            <p:nvPr/>
          </p:nvSpPr>
          <p:spPr>
            <a:xfrm>
              <a:off x="1080214" y="2610848"/>
              <a:ext cx="5708" cy="80367"/>
            </a:xfrm>
            <a:custGeom>
              <a:rect b="b" l="l" r="r" t="t"/>
              <a:pathLst>
                <a:path extrusionOk="0" h="1929" w="137">
                  <a:moveTo>
                    <a:pt x="69" y="1"/>
                  </a:moveTo>
                  <a:cubicBezTo>
                    <a:pt x="35" y="1"/>
                    <a:pt x="1" y="22"/>
                    <a:pt x="1" y="64"/>
                  </a:cubicBezTo>
                  <a:lnTo>
                    <a:pt x="1" y="1860"/>
                  </a:lnTo>
                  <a:cubicBezTo>
                    <a:pt x="1" y="1894"/>
                    <a:pt x="35" y="1928"/>
                    <a:pt x="69" y="1928"/>
                  </a:cubicBezTo>
                  <a:cubicBezTo>
                    <a:pt x="102" y="1928"/>
                    <a:pt x="136" y="1894"/>
                    <a:pt x="136" y="1860"/>
                  </a:cubicBezTo>
                  <a:lnTo>
                    <a:pt x="136" y="64"/>
                  </a:lnTo>
                  <a:cubicBezTo>
                    <a:pt x="136" y="22"/>
                    <a:pt x="102" y="1"/>
                    <a:pt x="69"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6"/>
            <p:cNvSpPr/>
            <p:nvPr/>
          </p:nvSpPr>
          <p:spPr>
            <a:xfrm>
              <a:off x="1098587" y="4364756"/>
              <a:ext cx="248475" cy="83325"/>
            </a:xfrm>
            <a:custGeom>
              <a:rect b="b" l="l" r="r" t="t"/>
              <a:pathLst>
                <a:path extrusionOk="0" h="2000" w="5964">
                  <a:moveTo>
                    <a:pt x="0" y="0"/>
                  </a:moveTo>
                  <a:lnTo>
                    <a:pt x="0" y="1999"/>
                  </a:lnTo>
                  <a:lnTo>
                    <a:pt x="5964" y="1999"/>
                  </a:lnTo>
                  <a:lnTo>
                    <a:pt x="59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6"/>
            <p:cNvSpPr/>
            <p:nvPr/>
          </p:nvSpPr>
          <p:spPr>
            <a:xfrm>
              <a:off x="975307" y="4364756"/>
              <a:ext cx="495034" cy="243809"/>
            </a:xfrm>
            <a:custGeom>
              <a:rect b="b" l="l" r="r" t="t"/>
              <a:pathLst>
                <a:path extrusionOk="0" h="5852" w="11882">
                  <a:moveTo>
                    <a:pt x="4332" y="0"/>
                  </a:moveTo>
                  <a:cubicBezTo>
                    <a:pt x="4332" y="0"/>
                    <a:pt x="4569" y="1678"/>
                    <a:pt x="3586" y="2287"/>
                  </a:cubicBezTo>
                  <a:cubicBezTo>
                    <a:pt x="2620" y="2880"/>
                    <a:pt x="1163" y="3016"/>
                    <a:pt x="943" y="4236"/>
                  </a:cubicBezTo>
                  <a:cubicBezTo>
                    <a:pt x="892" y="4456"/>
                    <a:pt x="858" y="4642"/>
                    <a:pt x="825" y="4795"/>
                  </a:cubicBezTo>
                  <a:lnTo>
                    <a:pt x="587" y="4795"/>
                  </a:lnTo>
                  <a:cubicBezTo>
                    <a:pt x="564" y="4791"/>
                    <a:pt x="541" y="4789"/>
                    <a:pt x="519" y="4789"/>
                  </a:cubicBezTo>
                  <a:cubicBezTo>
                    <a:pt x="0" y="4789"/>
                    <a:pt x="0" y="5851"/>
                    <a:pt x="519" y="5851"/>
                  </a:cubicBezTo>
                  <a:cubicBezTo>
                    <a:pt x="541" y="5851"/>
                    <a:pt x="564" y="5849"/>
                    <a:pt x="587" y="5845"/>
                  </a:cubicBezTo>
                  <a:lnTo>
                    <a:pt x="11295" y="5845"/>
                  </a:lnTo>
                  <a:cubicBezTo>
                    <a:pt x="11319" y="5849"/>
                    <a:pt x="11342" y="5851"/>
                    <a:pt x="11364" y="5851"/>
                  </a:cubicBezTo>
                  <a:cubicBezTo>
                    <a:pt x="11882" y="5851"/>
                    <a:pt x="11882" y="4789"/>
                    <a:pt x="11364" y="4789"/>
                  </a:cubicBezTo>
                  <a:cubicBezTo>
                    <a:pt x="11342" y="4789"/>
                    <a:pt x="11319" y="4791"/>
                    <a:pt x="11295" y="4795"/>
                  </a:cubicBezTo>
                  <a:lnTo>
                    <a:pt x="10922" y="4795"/>
                  </a:lnTo>
                  <a:cubicBezTo>
                    <a:pt x="10888" y="4642"/>
                    <a:pt x="10854" y="4456"/>
                    <a:pt x="10804" y="4236"/>
                  </a:cubicBezTo>
                  <a:cubicBezTo>
                    <a:pt x="10583" y="3016"/>
                    <a:pt x="9143" y="2880"/>
                    <a:pt x="8161" y="2287"/>
                  </a:cubicBezTo>
                  <a:cubicBezTo>
                    <a:pt x="7178" y="1678"/>
                    <a:pt x="7415" y="0"/>
                    <a:pt x="7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76"/>
          <p:cNvGrpSpPr/>
          <p:nvPr/>
        </p:nvGrpSpPr>
        <p:grpSpPr>
          <a:xfrm>
            <a:off x="6575877" y="2328601"/>
            <a:ext cx="1119566" cy="810073"/>
            <a:chOff x="5080250" y="1822325"/>
            <a:chExt cx="727700" cy="526500"/>
          </a:xfrm>
        </p:grpSpPr>
        <p:sp>
          <p:nvSpPr>
            <p:cNvPr id="1546" name="Google Shape;1546;p76"/>
            <p:cNvSpPr/>
            <p:nvPr/>
          </p:nvSpPr>
          <p:spPr>
            <a:xfrm>
              <a:off x="5183175" y="1968450"/>
              <a:ext cx="518875" cy="380375"/>
            </a:xfrm>
            <a:custGeom>
              <a:rect b="b" l="l" r="r" t="t"/>
              <a:pathLst>
                <a:path extrusionOk="0" h="15215" w="20755">
                  <a:moveTo>
                    <a:pt x="5998" y="0"/>
                  </a:moveTo>
                  <a:lnTo>
                    <a:pt x="4151" y="4863"/>
                  </a:lnTo>
                  <a:lnTo>
                    <a:pt x="1220" y="6828"/>
                  </a:lnTo>
                  <a:lnTo>
                    <a:pt x="0" y="15214"/>
                  </a:lnTo>
                  <a:lnTo>
                    <a:pt x="20755" y="15214"/>
                  </a:lnTo>
                  <a:lnTo>
                    <a:pt x="19670" y="7133"/>
                  </a:lnTo>
                  <a:lnTo>
                    <a:pt x="17739" y="5778"/>
                  </a:lnTo>
                  <a:lnTo>
                    <a:pt x="163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6"/>
            <p:cNvSpPr/>
            <p:nvPr/>
          </p:nvSpPr>
          <p:spPr>
            <a:xfrm>
              <a:off x="5338200" y="2028175"/>
              <a:ext cx="230850" cy="234675"/>
            </a:xfrm>
            <a:custGeom>
              <a:rect b="b" l="l" r="r" t="t"/>
              <a:pathLst>
                <a:path extrusionOk="0" h="9387" w="9234">
                  <a:moveTo>
                    <a:pt x="4625" y="0"/>
                  </a:moveTo>
                  <a:cubicBezTo>
                    <a:pt x="2067" y="0"/>
                    <a:pt x="0" y="2101"/>
                    <a:pt x="0" y="4693"/>
                  </a:cubicBezTo>
                  <a:cubicBezTo>
                    <a:pt x="0" y="7285"/>
                    <a:pt x="2067" y="9386"/>
                    <a:pt x="4625" y="9386"/>
                  </a:cubicBezTo>
                  <a:cubicBezTo>
                    <a:pt x="7167" y="9386"/>
                    <a:pt x="9234" y="7285"/>
                    <a:pt x="9234" y="4693"/>
                  </a:cubicBezTo>
                  <a:cubicBezTo>
                    <a:pt x="9234" y="2101"/>
                    <a:pt x="7167" y="0"/>
                    <a:pt x="46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6"/>
            <p:cNvSpPr/>
            <p:nvPr/>
          </p:nvSpPr>
          <p:spPr>
            <a:xfrm>
              <a:off x="5303025" y="2029025"/>
              <a:ext cx="251200" cy="215175"/>
            </a:xfrm>
            <a:custGeom>
              <a:rect b="b" l="l" r="r" t="t"/>
              <a:pathLst>
                <a:path extrusionOk="0" h="8607" w="10048">
                  <a:moveTo>
                    <a:pt x="5761" y="2016"/>
                  </a:moveTo>
                  <a:cubicBezTo>
                    <a:pt x="7015" y="2016"/>
                    <a:pt x="8032" y="3050"/>
                    <a:pt x="8048" y="4303"/>
                  </a:cubicBezTo>
                  <a:cubicBezTo>
                    <a:pt x="8048" y="5682"/>
                    <a:pt x="6911" y="6601"/>
                    <a:pt x="5730" y="6601"/>
                  </a:cubicBezTo>
                  <a:cubicBezTo>
                    <a:pt x="5169" y="6601"/>
                    <a:pt x="4598" y="6393"/>
                    <a:pt x="4135" y="5930"/>
                  </a:cubicBezTo>
                  <a:cubicBezTo>
                    <a:pt x="2695" y="4473"/>
                    <a:pt x="3711" y="2016"/>
                    <a:pt x="5761" y="2016"/>
                  </a:cubicBezTo>
                  <a:close/>
                  <a:moveTo>
                    <a:pt x="5725" y="0"/>
                  </a:moveTo>
                  <a:cubicBezTo>
                    <a:pt x="4668" y="0"/>
                    <a:pt x="3589" y="393"/>
                    <a:pt x="2712" y="1271"/>
                  </a:cubicBezTo>
                  <a:cubicBezTo>
                    <a:pt x="1" y="3964"/>
                    <a:pt x="1932" y="8607"/>
                    <a:pt x="5761" y="8607"/>
                  </a:cubicBezTo>
                  <a:cubicBezTo>
                    <a:pt x="8133" y="8607"/>
                    <a:pt x="10048" y="6675"/>
                    <a:pt x="10048" y="4303"/>
                  </a:cubicBezTo>
                  <a:cubicBezTo>
                    <a:pt x="10048" y="1714"/>
                    <a:pt x="7933" y="0"/>
                    <a:pt x="5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6"/>
            <p:cNvSpPr/>
            <p:nvPr/>
          </p:nvSpPr>
          <p:spPr>
            <a:xfrm>
              <a:off x="5472875" y="2056550"/>
              <a:ext cx="27150" cy="22875"/>
            </a:xfrm>
            <a:custGeom>
              <a:rect b="b" l="l" r="r" t="t"/>
              <a:pathLst>
                <a:path extrusionOk="0" h="915" w="1086">
                  <a:moveTo>
                    <a:pt x="611" y="0"/>
                  </a:moveTo>
                  <a:cubicBezTo>
                    <a:pt x="204" y="0"/>
                    <a:pt x="1" y="492"/>
                    <a:pt x="289" y="780"/>
                  </a:cubicBezTo>
                  <a:cubicBezTo>
                    <a:pt x="382" y="873"/>
                    <a:pt x="498" y="915"/>
                    <a:pt x="613" y="915"/>
                  </a:cubicBezTo>
                  <a:cubicBezTo>
                    <a:pt x="853" y="915"/>
                    <a:pt x="1085" y="733"/>
                    <a:pt x="1085" y="458"/>
                  </a:cubicBezTo>
                  <a:cubicBezTo>
                    <a:pt x="1085" y="203"/>
                    <a:pt x="865"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6"/>
            <p:cNvSpPr/>
            <p:nvPr/>
          </p:nvSpPr>
          <p:spPr>
            <a:xfrm>
              <a:off x="5431375" y="2045075"/>
              <a:ext cx="27125" cy="22925"/>
            </a:xfrm>
            <a:custGeom>
              <a:rect b="b" l="l" r="r" t="t"/>
              <a:pathLst>
                <a:path extrusionOk="0" h="917" w="1085">
                  <a:moveTo>
                    <a:pt x="655" y="1"/>
                  </a:moveTo>
                  <a:cubicBezTo>
                    <a:pt x="646" y="1"/>
                    <a:pt x="636" y="1"/>
                    <a:pt x="627" y="2"/>
                  </a:cubicBezTo>
                  <a:cubicBezTo>
                    <a:pt x="204" y="2"/>
                    <a:pt x="0" y="493"/>
                    <a:pt x="305" y="781"/>
                  </a:cubicBezTo>
                  <a:cubicBezTo>
                    <a:pt x="399" y="874"/>
                    <a:pt x="513" y="916"/>
                    <a:pt x="626" y="916"/>
                  </a:cubicBezTo>
                  <a:cubicBezTo>
                    <a:pt x="860" y="916"/>
                    <a:pt x="1085" y="734"/>
                    <a:pt x="1085" y="459"/>
                  </a:cubicBezTo>
                  <a:cubicBezTo>
                    <a:pt x="1085" y="214"/>
                    <a:pt x="896" y="1"/>
                    <a:pt x="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6"/>
            <p:cNvSpPr/>
            <p:nvPr/>
          </p:nvSpPr>
          <p:spPr>
            <a:xfrm>
              <a:off x="5395375" y="2056975"/>
              <a:ext cx="23325" cy="22875"/>
            </a:xfrm>
            <a:custGeom>
              <a:rect b="b" l="l" r="r" t="t"/>
              <a:pathLst>
                <a:path extrusionOk="0" h="915" w="933">
                  <a:moveTo>
                    <a:pt x="475" y="0"/>
                  </a:moveTo>
                  <a:cubicBezTo>
                    <a:pt x="204" y="0"/>
                    <a:pt x="0" y="203"/>
                    <a:pt x="0" y="458"/>
                  </a:cubicBezTo>
                  <a:cubicBezTo>
                    <a:pt x="0" y="712"/>
                    <a:pt x="204" y="915"/>
                    <a:pt x="475" y="915"/>
                  </a:cubicBezTo>
                  <a:cubicBezTo>
                    <a:pt x="729" y="915"/>
                    <a:pt x="932" y="712"/>
                    <a:pt x="932" y="458"/>
                  </a:cubicBezTo>
                  <a:cubicBezTo>
                    <a:pt x="932" y="203"/>
                    <a:pt x="729" y="0"/>
                    <a:pt x="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6"/>
            <p:cNvSpPr/>
            <p:nvPr/>
          </p:nvSpPr>
          <p:spPr>
            <a:xfrm>
              <a:off x="5361475" y="2079850"/>
              <a:ext cx="27150" cy="23300"/>
            </a:xfrm>
            <a:custGeom>
              <a:rect b="b" l="l" r="r" t="t"/>
              <a:pathLst>
                <a:path extrusionOk="0" h="932" w="1086">
                  <a:moveTo>
                    <a:pt x="628" y="0"/>
                  </a:moveTo>
                  <a:cubicBezTo>
                    <a:pt x="204" y="0"/>
                    <a:pt x="1" y="491"/>
                    <a:pt x="289" y="796"/>
                  </a:cubicBezTo>
                  <a:cubicBezTo>
                    <a:pt x="382" y="890"/>
                    <a:pt x="499" y="931"/>
                    <a:pt x="613" y="931"/>
                  </a:cubicBezTo>
                  <a:cubicBezTo>
                    <a:pt x="853" y="931"/>
                    <a:pt x="1085" y="749"/>
                    <a:pt x="1085" y="474"/>
                  </a:cubicBezTo>
                  <a:cubicBezTo>
                    <a:pt x="1085" y="203"/>
                    <a:pt x="882" y="0"/>
                    <a:pt x="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6"/>
            <p:cNvSpPr/>
            <p:nvPr/>
          </p:nvSpPr>
          <p:spPr>
            <a:xfrm>
              <a:off x="5350050" y="2118375"/>
              <a:ext cx="27125" cy="22900"/>
            </a:xfrm>
            <a:custGeom>
              <a:rect b="b" l="l" r="r" t="t"/>
              <a:pathLst>
                <a:path extrusionOk="0" h="916" w="1085">
                  <a:moveTo>
                    <a:pt x="627" y="1"/>
                  </a:moveTo>
                  <a:cubicBezTo>
                    <a:pt x="204" y="1"/>
                    <a:pt x="0" y="492"/>
                    <a:pt x="288" y="780"/>
                  </a:cubicBezTo>
                  <a:cubicBezTo>
                    <a:pt x="382" y="873"/>
                    <a:pt x="498" y="915"/>
                    <a:pt x="613" y="915"/>
                  </a:cubicBezTo>
                  <a:cubicBezTo>
                    <a:pt x="852" y="915"/>
                    <a:pt x="1085" y="733"/>
                    <a:pt x="1085" y="458"/>
                  </a:cubicBezTo>
                  <a:cubicBezTo>
                    <a:pt x="1085" y="204"/>
                    <a:pt x="881" y="1"/>
                    <a:pt x="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6"/>
            <p:cNvSpPr/>
            <p:nvPr/>
          </p:nvSpPr>
          <p:spPr>
            <a:xfrm>
              <a:off x="5361475" y="2159050"/>
              <a:ext cx="27150" cy="23300"/>
            </a:xfrm>
            <a:custGeom>
              <a:rect b="b" l="l" r="r" t="t"/>
              <a:pathLst>
                <a:path extrusionOk="0" h="932" w="1086">
                  <a:moveTo>
                    <a:pt x="628" y="0"/>
                  </a:moveTo>
                  <a:cubicBezTo>
                    <a:pt x="204" y="0"/>
                    <a:pt x="1" y="492"/>
                    <a:pt x="289" y="796"/>
                  </a:cubicBezTo>
                  <a:cubicBezTo>
                    <a:pt x="382" y="890"/>
                    <a:pt x="499" y="932"/>
                    <a:pt x="613" y="932"/>
                  </a:cubicBezTo>
                  <a:cubicBezTo>
                    <a:pt x="853" y="932"/>
                    <a:pt x="1085" y="750"/>
                    <a:pt x="1085" y="475"/>
                  </a:cubicBezTo>
                  <a:cubicBezTo>
                    <a:pt x="1085" y="204"/>
                    <a:pt x="882" y="0"/>
                    <a:pt x="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6"/>
            <p:cNvSpPr/>
            <p:nvPr/>
          </p:nvSpPr>
          <p:spPr>
            <a:xfrm>
              <a:off x="5384900" y="2195025"/>
              <a:ext cx="26600" cy="22900"/>
            </a:xfrm>
            <a:custGeom>
              <a:rect b="b" l="l" r="r" t="t"/>
              <a:pathLst>
                <a:path extrusionOk="0" h="916" w="1064">
                  <a:moveTo>
                    <a:pt x="602" y="1"/>
                  </a:moveTo>
                  <a:cubicBezTo>
                    <a:pt x="193" y="1"/>
                    <a:pt x="0" y="497"/>
                    <a:pt x="284" y="781"/>
                  </a:cubicBezTo>
                  <a:cubicBezTo>
                    <a:pt x="377" y="874"/>
                    <a:pt x="492" y="916"/>
                    <a:pt x="604" y="916"/>
                  </a:cubicBezTo>
                  <a:cubicBezTo>
                    <a:pt x="838" y="916"/>
                    <a:pt x="1063" y="734"/>
                    <a:pt x="1063" y="459"/>
                  </a:cubicBezTo>
                  <a:cubicBezTo>
                    <a:pt x="1063" y="205"/>
                    <a:pt x="860" y="1"/>
                    <a:pt x="623" y="1"/>
                  </a:cubicBezTo>
                  <a:cubicBezTo>
                    <a:pt x="616" y="1"/>
                    <a:pt x="609"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6"/>
            <p:cNvSpPr/>
            <p:nvPr/>
          </p:nvSpPr>
          <p:spPr>
            <a:xfrm>
              <a:off x="5425875" y="2206475"/>
              <a:ext cx="26700" cy="22900"/>
            </a:xfrm>
            <a:custGeom>
              <a:rect b="b" l="l" r="r" t="t"/>
              <a:pathLst>
                <a:path extrusionOk="0" h="916" w="1068">
                  <a:moveTo>
                    <a:pt x="610" y="1"/>
                  </a:moveTo>
                  <a:cubicBezTo>
                    <a:pt x="203" y="1"/>
                    <a:pt x="0" y="492"/>
                    <a:pt x="288" y="780"/>
                  </a:cubicBezTo>
                  <a:cubicBezTo>
                    <a:pt x="381" y="873"/>
                    <a:pt x="496" y="915"/>
                    <a:pt x="608" y="915"/>
                  </a:cubicBezTo>
                  <a:cubicBezTo>
                    <a:pt x="843" y="915"/>
                    <a:pt x="1068" y="733"/>
                    <a:pt x="1068" y="458"/>
                  </a:cubicBezTo>
                  <a:cubicBezTo>
                    <a:pt x="1068" y="204"/>
                    <a:pt x="864" y="1"/>
                    <a:pt x="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6"/>
            <p:cNvSpPr/>
            <p:nvPr/>
          </p:nvSpPr>
          <p:spPr>
            <a:xfrm>
              <a:off x="5461450" y="2198850"/>
              <a:ext cx="26700" cy="23325"/>
            </a:xfrm>
            <a:custGeom>
              <a:rect b="b" l="l" r="r" t="t"/>
              <a:pathLst>
                <a:path extrusionOk="0" h="933" w="1068">
                  <a:moveTo>
                    <a:pt x="610" y="1"/>
                  </a:moveTo>
                  <a:cubicBezTo>
                    <a:pt x="204" y="1"/>
                    <a:pt x="0" y="509"/>
                    <a:pt x="288" y="797"/>
                  </a:cubicBezTo>
                  <a:cubicBezTo>
                    <a:pt x="382" y="890"/>
                    <a:pt x="496" y="932"/>
                    <a:pt x="609" y="932"/>
                  </a:cubicBezTo>
                  <a:cubicBezTo>
                    <a:pt x="843" y="932"/>
                    <a:pt x="1068" y="750"/>
                    <a:pt x="1068" y="475"/>
                  </a:cubicBezTo>
                  <a:cubicBezTo>
                    <a:pt x="1068" y="221"/>
                    <a:pt x="864" y="1"/>
                    <a:pt x="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6"/>
            <p:cNvSpPr/>
            <p:nvPr/>
          </p:nvSpPr>
          <p:spPr>
            <a:xfrm>
              <a:off x="5524125" y="2182350"/>
              <a:ext cx="44925" cy="52525"/>
            </a:xfrm>
            <a:custGeom>
              <a:rect b="b" l="l" r="r" t="t"/>
              <a:pathLst>
                <a:path extrusionOk="0" h="2101" w="1797">
                  <a:moveTo>
                    <a:pt x="458" y="0"/>
                  </a:moveTo>
                  <a:lnTo>
                    <a:pt x="1" y="508"/>
                  </a:lnTo>
                  <a:lnTo>
                    <a:pt x="1204" y="2101"/>
                  </a:lnTo>
                  <a:lnTo>
                    <a:pt x="1797" y="1593"/>
                  </a:lnTo>
                  <a:lnTo>
                    <a:pt x="4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6"/>
            <p:cNvSpPr/>
            <p:nvPr/>
          </p:nvSpPr>
          <p:spPr>
            <a:xfrm>
              <a:off x="5208575" y="1822325"/>
              <a:ext cx="493475" cy="146150"/>
            </a:xfrm>
            <a:custGeom>
              <a:rect b="b" l="l" r="r" t="t"/>
              <a:pathLst>
                <a:path extrusionOk="0" h="5846" w="19739">
                  <a:moveTo>
                    <a:pt x="15266" y="2355"/>
                  </a:moveTo>
                  <a:lnTo>
                    <a:pt x="14690" y="3710"/>
                  </a:lnTo>
                  <a:lnTo>
                    <a:pt x="4558" y="3710"/>
                  </a:lnTo>
                  <a:lnTo>
                    <a:pt x="4135" y="2355"/>
                  </a:lnTo>
                  <a:close/>
                  <a:moveTo>
                    <a:pt x="3271" y="0"/>
                  </a:moveTo>
                  <a:cubicBezTo>
                    <a:pt x="2745" y="0"/>
                    <a:pt x="2288" y="356"/>
                    <a:pt x="2135" y="847"/>
                  </a:cubicBezTo>
                  <a:lnTo>
                    <a:pt x="1" y="847"/>
                  </a:lnTo>
                  <a:lnTo>
                    <a:pt x="1" y="1525"/>
                  </a:lnTo>
                  <a:lnTo>
                    <a:pt x="2135" y="1525"/>
                  </a:lnTo>
                  <a:cubicBezTo>
                    <a:pt x="2288" y="2016"/>
                    <a:pt x="2745" y="2372"/>
                    <a:pt x="3271" y="2372"/>
                  </a:cubicBezTo>
                  <a:lnTo>
                    <a:pt x="3423" y="2372"/>
                  </a:lnTo>
                  <a:lnTo>
                    <a:pt x="4067" y="4388"/>
                  </a:lnTo>
                  <a:lnTo>
                    <a:pt x="9065" y="4388"/>
                  </a:lnTo>
                  <a:lnTo>
                    <a:pt x="9065" y="5845"/>
                  </a:lnTo>
                  <a:lnTo>
                    <a:pt x="10522" y="5845"/>
                  </a:lnTo>
                  <a:lnTo>
                    <a:pt x="10522" y="4388"/>
                  </a:lnTo>
                  <a:lnTo>
                    <a:pt x="15147" y="4388"/>
                  </a:lnTo>
                  <a:lnTo>
                    <a:pt x="15994" y="2355"/>
                  </a:lnTo>
                  <a:cubicBezTo>
                    <a:pt x="16469" y="2321"/>
                    <a:pt x="16858" y="1982"/>
                    <a:pt x="17011" y="1525"/>
                  </a:cubicBezTo>
                  <a:lnTo>
                    <a:pt x="19739" y="1525"/>
                  </a:lnTo>
                  <a:lnTo>
                    <a:pt x="19739" y="847"/>
                  </a:lnTo>
                  <a:lnTo>
                    <a:pt x="17011" y="847"/>
                  </a:lnTo>
                  <a:cubicBezTo>
                    <a:pt x="16858" y="356"/>
                    <a:pt x="16401" y="0"/>
                    <a:pt x="15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6"/>
            <p:cNvSpPr/>
            <p:nvPr/>
          </p:nvSpPr>
          <p:spPr>
            <a:xfrm>
              <a:off x="5080250" y="1826450"/>
              <a:ext cx="193150" cy="252050"/>
            </a:xfrm>
            <a:custGeom>
              <a:rect b="b" l="l" r="r" t="t"/>
              <a:pathLst>
                <a:path extrusionOk="0" h="10082" w="7726">
                  <a:moveTo>
                    <a:pt x="4497" y="0"/>
                  </a:moveTo>
                  <a:cubicBezTo>
                    <a:pt x="3834" y="0"/>
                    <a:pt x="3188" y="179"/>
                    <a:pt x="2609" y="513"/>
                  </a:cubicBezTo>
                  <a:cubicBezTo>
                    <a:pt x="1440" y="1275"/>
                    <a:pt x="1017" y="2021"/>
                    <a:pt x="1017" y="2766"/>
                  </a:cubicBezTo>
                  <a:cubicBezTo>
                    <a:pt x="1017" y="2885"/>
                    <a:pt x="1017" y="3190"/>
                    <a:pt x="1000" y="3579"/>
                  </a:cubicBezTo>
                  <a:lnTo>
                    <a:pt x="525" y="3579"/>
                  </a:lnTo>
                  <a:cubicBezTo>
                    <a:pt x="0" y="3579"/>
                    <a:pt x="0" y="4376"/>
                    <a:pt x="525" y="4376"/>
                  </a:cubicBezTo>
                  <a:lnTo>
                    <a:pt x="983" y="4376"/>
                  </a:lnTo>
                  <a:cubicBezTo>
                    <a:pt x="949" y="6426"/>
                    <a:pt x="898" y="9645"/>
                    <a:pt x="1017" y="9916"/>
                  </a:cubicBezTo>
                  <a:cubicBezTo>
                    <a:pt x="1073" y="10040"/>
                    <a:pt x="1190" y="10081"/>
                    <a:pt x="1320" y="10081"/>
                  </a:cubicBezTo>
                  <a:cubicBezTo>
                    <a:pt x="1581" y="10081"/>
                    <a:pt x="1898" y="9916"/>
                    <a:pt x="1898" y="9916"/>
                  </a:cubicBezTo>
                  <a:lnTo>
                    <a:pt x="6421" y="5680"/>
                  </a:lnTo>
                  <a:cubicBezTo>
                    <a:pt x="6608" y="5409"/>
                    <a:pt x="6726" y="5104"/>
                    <a:pt x="6811" y="4799"/>
                  </a:cubicBezTo>
                  <a:cubicBezTo>
                    <a:pt x="6828" y="4664"/>
                    <a:pt x="6845" y="4511"/>
                    <a:pt x="6862" y="4376"/>
                  </a:cubicBezTo>
                  <a:lnTo>
                    <a:pt x="7201" y="4376"/>
                  </a:lnTo>
                  <a:cubicBezTo>
                    <a:pt x="7726" y="4376"/>
                    <a:pt x="7726" y="3579"/>
                    <a:pt x="7201" y="3579"/>
                  </a:cubicBezTo>
                  <a:lnTo>
                    <a:pt x="6811" y="3579"/>
                  </a:lnTo>
                  <a:lnTo>
                    <a:pt x="5134" y="55"/>
                  </a:lnTo>
                  <a:cubicBezTo>
                    <a:pt x="4921" y="19"/>
                    <a:pt x="4708" y="0"/>
                    <a:pt x="44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6"/>
            <p:cNvSpPr/>
            <p:nvPr/>
          </p:nvSpPr>
          <p:spPr>
            <a:xfrm>
              <a:off x="5598250" y="1836300"/>
              <a:ext cx="209700" cy="163500"/>
            </a:xfrm>
            <a:custGeom>
              <a:rect b="b" l="l" r="r" t="t"/>
              <a:pathLst>
                <a:path extrusionOk="0" h="6540" w="8388">
                  <a:moveTo>
                    <a:pt x="4355" y="0"/>
                  </a:moveTo>
                  <a:cubicBezTo>
                    <a:pt x="3626" y="0"/>
                    <a:pt x="3016" y="593"/>
                    <a:pt x="3016" y="1339"/>
                  </a:cubicBezTo>
                  <a:cubicBezTo>
                    <a:pt x="3016" y="1440"/>
                    <a:pt x="3033" y="1542"/>
                    <a:pt x="3050" y="1644"/>
                  </a:cubicBezTo>
                  <a:cubicBezTo>
                    <a:pt x="2000" y="2152"/>
                    <a:pt x="1305" y="3185"/>
                    <a:pt x="1254" y="4354"/>
                  </a:cubicBezTo>
                  <a:lnTo>
                    <a:pt x="1204" y="4354"/>
                  </a:lnTo>
                  <a:cubicBezTo>
                    <a:pt x="1" y="4354"/>
                    <a:pt x="1" y="6167"/>
                    <a:pt x="1204" y="6167"/>
                  </a:cubicBezTo>
                  <a:lnTo>
                    <a:pt x="1204" y="6184"/>
                  </a:lnTo>
                  <a:cubicBezTo>
                    <a:pt x="1204" y="6387"/>
                    <a:pt x="1356" y="6540"/>
                    <a:pt x="1542" y="6540"/>
                  </a:cubicBezTo>
                  <a:lnTo>
                    <a:pt x="7269" y="6540"/>
                  </a:lnTo>
                  <a:cubicBezTo>
                    <a:pt x="7472" y="6540"/>
                    <a:pt x="7625" y="6387"/>
                    <a:pt x="7625" y="6184"/>
                  </a:cubicBezTo>
                  <a:cubicBezTo>
                    <a:pt x="7625" y="6167"/>
                    <a:pt x="7625" y="6167"/>
                    <a:pt x="7625" y="6150"/>
                  </a:cubicBezTo>
                  <a:cubicBezTo>
                    <a:pt x="8065" y="6082"/>
                    <a:pt x="8387" y="5710"/>
                    <a:pt x="8387" y="5269"/>
                  </a:cubicBezTo>
                  <a:cubicBezTo>
                    <a:pt x="8387" y="4812"/>
                    <a:pt x="8065" y="4439"/>
                    <a:pt x="7625" y="4371"/>
                  </a:cubicBezTo>
                  <a:cubicBezTo>
                    <a:pt x="7574" y="3151"/>
                    <a:pt x="6812" y="2050"/>
                    <a:pt x="5676" y="1576"/>
                  </a:cubicBezTo>
                  <a:cubicBezTo>
                    <a:pt x="5693" y="1491"/>
                    <a:pt x="5710" y="1423"/>
                    <a:pt x="5710" y="1339"/>
                  </a:cubicBezTo>
                  <a:cubicBezTo>
                    <a:pt x="5710" y="593"/>
                    <a:pt x="5100" y="0"/>
                    <a:pt x="43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6"/>
            <p:cNvSpPr/>
            <p:nvPr/>
          </p:nvSpPr>
          <p:spPr>
            <a:xfrm>
              <a:off x="5214925" y="2012925"/>
              <a:ext cx="460875" cy="305825"/>
            </a:xfrm>
            <a:custGeom>
              <a:rect b="b" l="l" r="r" t="t"/>
              <a:pathLst>
                <a:path extrusionOk="0" h="12233" w="18435">
                  <a:moveTo>
                    <a:pt x="14825" y="0"/>
                  </a:moveTo>
                  <a:lnTo>
                    <a:pt x="14741" y="339"/>
                  </a:lnTo>
                  <a:lnTo>
                    <a:pt x="15147" y="5303"/>
                  </a:lnTo>
                  <a:lnTo>
                    <a:pt x="16537" y="6777"/>
                  </a:lnTo>
                  <a:lnTo>
                    <a:pt x="17079" y="11453"/>
                  </a:lnTo>
                  <a:lnTo>
                    <a:pt x="1" y="12232"/>
                  </a:lnTo>
                  <a:lnTo>
                    <a:pt x="18434" y="12232"/>
                  </a:lnTo>
                  <a:lnTo>
                    <a:pt x="17519" y="6099"/>
                  </a:lnTo>
                  <a:lnTo>
                    <a:pt x="15639" y="4676"/>
                  </a:lnTo>
                  <a:lnTo>
                    <a:pt x="148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76"/>
          <p:cNvGrpSpPr/>
          <p:nvPr/>
        </p:nvGrpSpPr>
        <p:grpSpPr>
          <a:xfrm>
            <a:off x="6685423" y="3349815"/>
            <a:ext cx="900475" cy="1258429"/>
            <a:chOff x="2436131" y="3900259"/>
            <a:chExt cx="565518" cy="790322"/>
          </a:xfrm>
        </p:grpSpPr>
        <p:sp>
          <p:nvSpPr>
            <p:cNvPr id="1564" name="Google Shape;1564;p76"/>
            <p:cNvSpPr/>
            <p:nvPr/>
          </p:nvSpPr>
          <p:spPr>
            <a:xfrm>
              <a:off x="2488257" y="4645437"/>
              <a:ext cx="417883" cy="45143"/>
            </a:xfrm>
            <a:custGeom>
              <a:rect b="b" l="l" r="r" t="t"/>
              <a:pathLst>
                <a:path extrusionOk="0" h="4642" w="42970">
                  <a:moveTo>
                    <a:pt x="0" y="0"/>
                  </a:moveTo>
                  <a:lnTo>
                    <a:pt x="2276" y="4641"/>
                  </a:lnTo>
                  <a:lnTo>
                    <a:pt x="41023" y="4641"/>
                  </a:lnTo>
                  <a:lnTo>
                    <a:pt x="42969" y="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6"/>
            <p:cNvSpPr/>
            <p:nvPr/>
          </p:nvSpPr>
          <p:spPr>
            <a:xfrm>
              <a:off x="2488257" y="4527152"/>
              <a:ext cx="417883" cy="127903"/>
            </a:xfrm>
            <a:custGeom>
              <a:rect b="b" l="l" r="r" t="t"/>
              <a:pathLst>
                <a:path extrusionOk="0" h="13152" w="42970">
                  <a:moveTo>
                    <a:pt x="20989" y="1"/>
                  </a:moveTo>
                  <a:cubicBezTo>
                    <a:pt x="20898" y="1"/>
                    <a:pt x="20809" y="3"/>
                    <a:pt x="20721" y="6"/>
                  </a:cubicBezTo>
                  <a:cubicBezTo>
                    <a:pt x="14523" y="276"/>
                    <a:pt x="0" y="12163"/>
                    <a:pt x="0" y="12163"/>
                  </a:cubicBezTo>
                  <a:lnTo>
                    <a:pt x="42969" y="13151"/>
                  </a:lnTo>
                  <a:cubicBezTo>
                    <a:pt x="40903" y="8133"/>
                    <a:pt x="27313" y="1"/>
                    <a:pt x="20989" y="1"/>
                  </a:cubicBez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6"/>
            <p:cNvSpPr/>
            <p:nvPr/>
          </p:nvSpPr>
          <p:spPr>
            <a:xfrm>
              <a:off x="2680736" y="4358592"/>
              <a:ext cx="46602" cy="225114"/>
            </a:xfrm>
            <a:custGeom>
              <a:rect b="b" l="l" r="r" t="t"/>
              <a:pathLst>
                <a:path extrusionOk="0" h="9164" w="4792">
                  <a:moveTo>
                    <a:pt x="1" y="0"/>
                  </a:moveTo>
                  <a:lnTo>
                    <a:pt x="630" y="9163"/>
                  </a:lnTo>
                  <a:lnTo>
                    <a:pt x="4133" y="9163"/>
                  </a:lnTo>
                  <a:lnTo>
                    <a:pt x="4792" y="1018"/>
                  </a:lnTo>
                  <a:cubicBezTo>
                    <a:pt x="3145" y="929"/>
                    <a:pt x="1528" y="59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6"/>
            <p:cNvSpPr/>
            <p:nvPr/>
          </p:nvSpPr>
          <p:spPr>
            <a:xfrm>
              <a:off x="2436131" y="3900259"/>
              <a:ext cx="565518" cy="551534"/>
            </a:xfrm>
            <a:custGeom>
              <a:rect b="b" l="l" r="r" t="t"/>
              <a:pathLst>
                <a:path extrusionOk="0" h="56713" w="58151">
                  <a:moveTo>
                    <a:pt x="31770" y="0"/>
                  </a:moveTo>
                  <a:cubicBezTo>
                    <a:pt x="25961" y="0"/>
                    <a:pt x="21111" y="3953"/>
                    <a:pt x="20212" y="9163"/>
                  </a:cubicBezTo>
                  <a:lnTo>
                    <a:pt x="20212" y="9193"/>
                  </a:lnTo>
                  <a:lnTo>
                    <a:pt x="20212" y="9282"/>
                  </a:lnTo>
                  <a:cubicBezTo>
                    <a:pt x="20003" y="10510"/>
                    <a:pt x="18715" y="20212"/>
                    <a:pt x="27399" y="26380"/>
                  </a:cubicBezTo>
                  <a:lnTo>
                    <a:pt x="26411" y="26470"/>
                  </a:lnTo>
                  <a:cubicBezTo>
                    <a:pt x="26411" y="26470"/>
                    <a:pt x="23716" y="26380"/>
                    <a:pt x="21829" y="23146"/>
                  </a:cubicBezTo>
                  <a:cubicBezTo>
                    <a:pt x="21590" y="22727"/>
                    <a:pt x="21410" y="22308"/>
                    <a:pt x="21260" y="21829"/>
                  </a:cubicBezTo>
                  <a:cubicBezTo>
                    <a:pt x="19763" y="17277"/>
                    <a:pt x="15721" y="14014"/>
                    <a:pt x="10930" y="14014"/>
                  </a:cubicBezTo>
                  <a:cubicBezTo>
                    <a:pt x="4911" y="14014"/>
                    <a:pt x="0" y="19254"/>
                    <a:pt x="0" y="25691"/>
                  </a:cubicBezTo>
                  <a:cubicBezTo>
                    <a:pt x="0" y="31530"/>
                    <a:pt x="3983" y="36351"/>
                    <a:pt x="9163" y="37250"/>
                  </a:cubicBezTo>
                  <a:lnTo>
                    <a:pt x="9313" y="37250"/>
                  </a:lnTo>
                  <a:cubicBezTo>
                    <a:pt x="9640" y="37305"/>
                    <a:pt x="10568" y="37438"/>
                    <a:pt x="11870" y="37438"/>
                  </a:cubicBezTo>
                  <a:cubicBezTo>
                    <a:pt x="15458" y="37438"/>
                    <a:pt x="21885" y="36434"/>
                    <a:pt x="26411" y="30063"/>
                  </a:cubicBezTo>
                  <a:lnTo>
                    <a:pt x="26411" y="29734"/>
                  </a:lnTo>
                  <a:lnTo>
                    <a:pt x="27159" y="30303"/>
                  </a:lnTo>
                  <a:cubicBezTo>
                    <a:pt x="27159" y="30303"/>
                    <a:pt x="27069" y="32998"/>
                    <a:pt x="23835" y="34884"/>
                  </a:cubicBezTo>
                  <a:cubicBezTo>
                    <a:pt x="23416" y="35124"/>
                    <a:pt x="22967" y="35333"/>
                    <a:pt x="22518" y="35453"/>
                  </a:cubicBezTo>
                  <a:cubicBezTo>
                    <a:pt x="17966" y="36950"/>
                    <a:pt x="14673" y="41022"/>
                    <a:pt x="14673" y="45783"/>
                  </a:cubicBezTo>
                  <a:cubicBezTo>
                    <a:pt x="14673" y="51802"/>
                    <a:pt x="19913" y="56713"/>
                    <a:pt x="26381" y="56713"/>
                  </a:cubicBezTo>
                  <a:cubicBezTo>
                    <a:pt x="32220" y="56713"/>
                    <a:pt x="37040" y="52730"/>
                    <a:pt x="37939" y="47550"/>
                  </a:cubicBezTo>
                  <a:cubicBezTo>
                    <a:pt x="37939" y="47520"/>
                    <a:pt x="37939" y="47520"/>
                    <a:pt x="37939" y="47490"/>
                  </a:cubicBezTo>
                  <a:cubicBezTo>
                    <a:pt x="37939" y="47460"/>
                    <a:pt x="37939" y="47430"/>
                    <a:pt x="37939" y="47400"/>
                  </a:cubicBezTo>
                  <a:cubicBezTo>
                    <a:pt x="38148" y="46173"/>
                    <a:pt x="39436" y="36471"/>
                    <a:pt x="30752" y="30303"/>
                  </a:cubicBezTo>
                  <a:lnTo>
                    <a:pt x="31740" y="30273"/>
                  </a:lnTo>
                  <a:cubicBezTo>
                    <a:pt x="31740" y="30273"/>
                    <a:pt x="34435" y="30333"/>
                    <a:pt x="36352" y="33567"/>
                  </a:cubicBezTo>
                  <a:cubicBezTo>
                    <a:pt x="36561" y="34016"/>
                    <a:pt x="36771" y="34435"/>
                    <a:pt x="36891" y="34914"/>
                  </a:cubicBezTo>
                  <a:cubicBezTo>
                    <a:pt x="38388" y="39465"/>
                    <a:pt x="42460" y="42729"/>
                    <a:pt x="47221" y="42729"/>
                  </a:cubicBezTo>
                  <a:cubicBezTo>
                    <a:pt x="53270" y="42729"/>
                    <a:pt x="58151" y="37489"/>
                    <a:pt x="58151" y="31021"/>
                  </a:cubicBezTo>
                  <a:cubicBezTo>
                    <a:pt x="58151" y="25242"/>
                    <a:pt x="54168" y="20391"/>
                    <a:pt x="48988" y="19493"/>
                  </a:cubicBezTo>
                  <a:lnTo>
                    <a:pt x="48958" y="19493"/>
                  </a:lnTo>
                  <a:lnTo>
                    <a:pt x="48838" y="19463"/>
                  </a:lnTo>
                  <a:cubicBezTo>
                    <a:pt x="48513" y="19416"/>
                    <a:pt x="47595" y="19289"/>
                    <a:pt x="46307" y="19289"/>
                  </a:cubicBezTo>
                  <a:cubicBezTo>
                    <a:pt x="42725" y="19289"/>
                    <a:pt x="36277" y="20271"/>
                    <a:pt x="31740" y="26680"/>
                  </a:cubicBezTo>
                  <a:lnTo>
                    <a:pt x="30992" y="26380"/>
                  </a:lnTo>
                  <a:cubicBezTo>
                    <a:pt x="30992" y="26380"/>
                    <a:pt x="31082" y="23685"/>
                    <a:pt x="34316" y="21799"/>
                  </a:cubicBezTo>
                  <a:cubicBezTo>
                    <a:pt x="34735" y="21559"/>
                    <a:pt x="35184" y="21380"/>
                    <a:pt x="35633" y="21230"/>
                  </a:cubicBezTo>
                  <a:cubicBezTo>
                    <a:pt x="40214" y="19733"/>
                    <a:pt x="43478" y="15690"/>
                    <a:pt x="43478" y="10929"/>
                  </a:cubicBezTo>
                  <a:cubicBezTo>
                    <a:pt x="43478" y="4881"/>
                    <a:pt x="38238" y="0"/>
                    <a:pt x="317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6"/>
            <p:cNvSpPr/>
            <p:nvPr/>
          </p:nvSpPr>
          <p:spPr>
            <a:xfrm>
              <a:off x="2617260" y="4358598"/>
              <a:ext cx="170071" cy="82128"/>
            </a:xfrm>
            <a:custGeom>
              <a:rect b="b" l="l" r="r" t="t"/>
              <a:pathLst>
                <a:path extrusionOk="0" h="8445" w="17488">
                  <a:moveTo>
                    <a:pt x="17487" y="1"/>
                  </a:moveTo>
                  <a:cubicBezTo>
                    <a:pt x="17487" y="1"/>
                    <a:pt x="17427" y="91"/>
                    <a:pt x="17367" y="240"/>
                  </a:cubicBezTo>
                  <a:cubicBezTo>
                    <a:pt x="17308" y="420"/>
                    <a:pt x="17218" y="630"/>
                    <a:pt x="17128" y="929"/>
                  </a:cubicBezTo>
                  <a:lnTo>
                    <a:pt x="16888" y="1378"/>
                  </a:lnTo>
                  <a:lnTo>
                    <a:pt x="16769" y="1618"/>
                  </a:lnTo>
                  <a:lnTo>
                    <a:pt x="16619" y="1887"/>
                  </a:lnTo>
                  <a:cubicBezTo>
                    <a:pt x="16409" y="2277"/>
                    <a:pt x="16170" y="2666"/>
                    <a:pt x="15870" y="3025"/>
                  </a:cubicBezTo>
                  <a:cubicBezTo>
                    <a:pt x="15721" y="3205"/>
                    <a:pt x="15601" y="3444"/>
                    <a:pt x="15391" y="3624"/>
                  </a:cubicBezTo>
                  <a:cubicBezTo>
                    <a:pt x="15182" y="3804"/>
                    <a:pt x="15032" y="4013"/>
                    <a:pt x="14822" y="4193"/>
                  </a:cubicBezTo>
                  <a:cubicBezTo>
                    <a:pt x="14373" y="4612"/>
                    <a:pt x="13924" y="4971"/>
                    <a:pt x="13415" y="5301"/>
                  </a:cubicBezTo>
                  <a:cubicBezTo>
                    <a:pt x="12906" y="5630"/>
                    <a:pt x="12367" y="5930"/>
                    <a:pt x="11768" y="6169"/>
                  </a:cubicBezTo>
                  <a:cubicBezTo>
                    <a:pt x="11469" y="6289"/>
                    <a:pt x="11199" y="6409"/>
                    <a:pt x="10870" y="6499"/>
                  </a:cubicBezTo>
                  <a:cubicBezTo>
                    <a:pt x="10570" y="6588"/>
                    <a:pt x="10271" y="6708"/>
                    <a:pt x="9941" y="6768"/>
                  </a:cubicBezTo>
                  <a:lnTo>
                    <a:pt x="9462" y="6858"/>
                  </a:lnTo>
                  <a:cubicBezTo>
                    <a:pt x="9313" y="6888"/>
                    <a:pt x="9133" y="6918"/>
                    <a:pt x="8983" y="6918"/>
                  </a:cubicBezTo>
                  <a:cubicBezTo>
                    <a:pt x="8834" y="6948"/>
                    <a:pt x="8654" y="6978"/>
                    <a:pt x="8504" y="6978"/>
                  </a:cubicBezTo>
                  <a:lnTo>
                    <a:pt x="8025" y="7008"/>
                  </a:lnTo>
                  <a:lnTo>
                    <a:pt x="7067" y="7008"/>
                  </a:lnTo>
                  <a:cubicBezTo>
                    <a:pt x="6767" y="7008"/>
                    <a:pt x="6438" y="6978"/>
                    <a:pt x="6139" y="6948"/>
                  </a:cubicBezTo>
                  <a:cubicBezTo>
                    <a:pt x="5031" y="6798"/>
                    <a:pt x="3923" y="6529"/>
                    <a:pt x="2905" y="6079"/>
                  </a:cubicBezTo>
                  <a:cubicBezTo>
                    <a:pt x="2486" y="5870"/>
                    <a:pt x="2066" y="5660"/>
                    <a:pt x="1677" y="5451"/>
                  </a:cubicBezTo>
                  <a:cubicBezTo>
                    <a:pt x="1318" y="5211"/>
                    <a:pt x="988" y="5031"/>
                    <a:pt x="749" y="4852"/>
                  </a:cubicBezTo>
                  <a:cubicBezTo>
                    <a:pt x="509" y="4672"/>
                    <a:pt x="330" y="4522"/>
                    <a:pt x="210" y="4403"/>
                  </a:cubicBezTo>
                  <a:lnTo>
                    <a:pt x="0" y="4253"/>
                  </a:lnTo>
                  <a:lnTo>
                    <a:pt x="120" y="4462"/>
                  </a:lnTo>
                  <a:cubicBezTo>
                    <a:pt x="270" y="4672"/>
                    <a:pt x="390" y="4882"/>
                    <a:pt x="539" y="5061"/>
                  </a:cubicBezTo>
                  <a:cubicBezTo>
                    <a:pt x="779" y="5361"/>
                    <a:pt x="1048" y="5630"/>
                    <a:pt x="1288" y="5900"/>
                  </a:cubicBezTo>
                  <a:cubicBezTo>
                    <a:pt x="1647" y="6229"/>
                    <a:pt x="2036" y="6529"/>
                    <a:pt x="2456" y="6828"/>
                  </a:cubicBezTo>
                  <a:cubicBezTo>
                    <a:pt x="2965" y="7157"/>
                    <a:pt x="3474" y="7427"/>
                    <a:pt x="4013" y="7666"/>
                  </a:cubicBezTo>
                  <a:cubicBezTo>
                    <a:pt x="4641" y="7936"/>
                    <a:pt x="5270" y="8116"/>
                    <a:pt x="5929" y="8265"/>
                  </a:cubicBezTo>
                  <a:cubicBezTo>
                    <a:pt x="6258" y="8325"/>
                    <a:pt x="6618" y="8385"/>
                    <a:pt x="6977" y="8415"/>
                  </a:cubicBezTo>
                  <a:cubicBezTo>
                    <a:pt x="7157" y="8445"/>
                    <a:pt x="7336" y="8445"/>
                    <a:pt x="7486" y="8445"/>
                  </a:cubicBezTo>
                  <a:lnTo>
                    <a:pt x="8055" y="8445"/>
                  </a:lnTo>
                  <a:cubicBezTo>
                    <a:pt x="8414" y="8445"/>
                    <a:pt x="8804" y="8415"/>
                    <a:pt x="9163" y="8385"/>
                  </a:cubicBezTo>
                  <a:cubicBezTo>
                    <a:pt x="9343" y="8355"/>
                    <a:pt x="9552" y="8355"/>
                    <a:pt x="9732" y="8325"/>
                  </a:cubicBezTo>
                  <a:lnTo>
                    <a:pt x="10271" y="8205"/>
                  </a:lnTo>
                  <a:cubicBezTo>
                    <a:pt x="10630" y="8145"/>
                    <a:pt x="10989" y="8026"/>
                    <a:pt x="11349" y="7906"/>
                  </a:cubicBezTo>
                  <a:cubicBezTo>
                    <a:pt x="11708" y="7786"/>
                    <a:pt x="12038" y="7636"/>
                    <a:pt x="12367" y="7487"/>
                  </a:cubicBezTo>
                  <a:cubicBezTo>
                    <a:pt x="12696" y="7337"/>
                    <a:pt x="13026" y="7157"/>
                    <a:pt x="13325" y="6948"/>
                  </a:cubicBezTo>
                  <a:lnTo>
                    <a:pt x="13774" y="6678"/>
                  </a:lnTo>
                  <a:cubicBezTo>
                    <a:pt x="13924" y="6558"/>
                    <a:pt x="14074" y="6439"/>
                    <a:pt x="14193" y="6349"/>
                  </a:cubicBezTo>
                  <a:cubicBezTo>
                    <a:pt x="14732" y="5930"/>
                    <a:pt x="15212" y="5481"/>
                    <a:pt x="15631" y="4942"/>
                  </a:cubicBezTo>
                  <a:cubicBezTo>
                    <a:pt x="15840" y="4702"/>
                    <a:pt x="16020" y="4462"/>
                    <a:pt x="16200" y="4193"/>
                  </a:cubicBezTo>
                  <a:cubicBezTo>
                    <a:pt x="16349" y="3953"/>
                    <a:pt x="16469" y="3684"/>
                    <a:pt x="16619" y="3444"/>
                  </a:cubicBezTo>
                  <a:cubicBezTo>
                    <a:pt x="16858" y="3025"/>
                    <a:pt x="17038" y="2546"/>
                    <a:pt x="17158" y="2067"/>
                  </a:cubicBezTo>
                  <a:cubicBezTo>
                    <a:pt x="17188" y="1977"/>
                    <a:pt x="17248" y="1857"/>
                    <a:pt x="17278" y="1768"/>
                  </a:cubicBezTo>
                  <a:cubicBezTo>
                    <a:pt x="17278" y="1678"/>
                    <a:pt x="17308" y="1558"/>
                    <a:pt x="17308" y="1468"/>
                  </a:cubicBezTo>
                  <a:cubicBezTo>
                    <a:pt x="17367" y="1288"/>
                    <a:pt x="17397" y="1109"/>
                    <a:pt x="17427" y="959"/>
                  </a:cubicBezTo>
                  <a:cubicBezTo>
                    <a:pt x="17487" y="660"/>
                    <a:pt x="17487" y="420"/>
                    <a:pt x="17487" y="240"/>
                  </a:cubicBezTo>
                  <a:lnTo>
                    <a:pt x="174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6"/>
            <p:cNvSpPr/>
            <p:nvPr/>
          </p:nvSpPr>
          <p:spPr>
            <a:xfrm>
              <a:off x="2840312" y="4100380"/>
              <a:ext cx="145029" cy="104767"/>
            </a:xfrm>
            <a:custGeom>
              <a:rect b="b" l="l" r="r" t="t"/>
              <a:pathLst>
                <a:path extrusionOk="0" h="10773" w="14913">
                  <a:moveTo>
                    <a:pt x="5694" y="1"/>
                  </a:moveTo>
                  <a:cubicBezTo>
                    <a:pt x="5391" y="1"/>
                    <a:pt x="5091" y="8"/>
                    <a:pt x="4792" y="23"/>
                  </a:cubicBezTo>
                  <a:cubicBezTo>
                    <a:pt x="4223" y="53"/>
                    <a:pt x="3684" y="113"/>
                    <a:pt x="3145" y="233"/>
                  </a:cubicBezTo>
                  <a:cubicBezTo>
                    <a:pt x="2366" y="352"/>
                    <a:pt x="1588" y="592"/>
                    <a:pt x="839" y="891"/>
                  </a:cubicBezTo>
                  <a:cubicBezTo>
                    <a:pt x="570" y="981"/>
                    <a:pt x="360" y="1071"/>
                    <a:pt x="211" y="1131"/>
                  </a:cubicBezTo>
                  <a:lnTo>
                    <a:pt x="1" y="1251"/>
                  </a:lnTo>
                  <a:lnTo>
                    <a:pt x="899" y="1161"/>
                  </a:lnTo>
                  <a:cubicBezTo>
                    <a:pt x="1468" y="1131"/>
                    <a:pt x="2277" y="1071"/>
                    <a:pt x="3235" y="1071"/>
                  </a:cubicBezTo>
                  <a:cubicBezTo>
                    <a:pt x="4343" y="1071"/>
                    <a:pt x="5421" y="1161"/>
                    <a:pt x="6469" y="1341"/>
                  </a:cubicBezTo>
                  <a:lnTo>
                    <a:pt x="6888" y="1400"/>
                  </a:lnTo>
                  <a:lnTo>
                    <a:pt x="7307" y="1520"/>
                  </a:lnTo>
                  <a:cubicBezTo>
                    <a:pt x="7457" y="1550"/>
                    <a:pt x="7636" y="1610"/>
                    <a:pt x="7756" y="1640"/>
                  </a:cubicBezTo>
                  <a:lnTo>
                    <a:pt x="8175" y="1790"/>
                  </a:lnTo>
                  <a:cubicBezTo>
                    <a:pt x="8714" y="1999"/>
                    <a:pt x="9253" y="2239"/>
                    <a:pt x="9762" y="2538"/>
                  </a:cubicBezTo>
                  <a:cubicBezTo>
                    <a:pt x="10272" y="2838"/>
                    <a:pt x="10751" y="3227"/>
                    <a:pt x="11170" y="3616"/>
                  </a:cubicBezTo>
                  <a:lnTo>
                    <a:pt x="11499" y="3916"/>
                  </a:lnTo>
                  <a:lnTo>
                    <a:pt x="11799" y="4245"/>
                  </a:lnTo>
                  <a:cubicBezTo>
                    <a:pt x="12008" y="4455"/>
                    <a:pt x="12188" y="4664"/>
                    <a:pt x="12368" y="4904"/>
                  </a:cubicBezTo>
                  <a:cubicBezTo>
                    <a:pt x="12697" y="5353"/>
                    <a:pt x="12996" y="5802"/>
                    <a:pt x="13266" y="6281"/>
                  </a:cubicBezTo>
                  <a:cubicBezTo>
                    <a:pt x="13505" y="6730"/>
                    <a:pt x="13715" y="7180"/>
                    <a:pt x="13895" y="7659"/>
                  </a:cubicBezTo>
                  <a:cubicBezTo>
                    <a:pt x="13984" y="7868"/>
                    <a:pt x="14074" y="8078"/>
                    <a:pt x="14134" y="8287"/>
                  </a:cubicBezTo>
                  <a:cubicBezTo>
                    <a:pt x="14224" y="8497"/>
                    <a:pt x="14284" y="8677"/>
                    <a:pt x="14314" y="8886"/>
                  </a:cubicBezTo>
                  <a:cubicBezTo>
                    <a:pt x="14404" y="9276"/>
                    <a:pt x="14523" y="9605"/>
                    <a:pt x="14553" y="9874"/>
                  </a:cubicBezTo>
                  <a:cubicBezTo>
                    <a:pt x="14613" y="10144"/>
                    <a:pt x="14673" y="10383"/>
                    <a:pt x="14673" y="10533"/>
                  </a:cubicBezTo>
                  <a:lnTo>
                    <a:pt x="14733" y="10773"/>
                  </a:lnTo>
                  <a:cubicBezTo>
                    <a:pt x="14793" y="10473"/>
                    <a:pt x="14823" y="10174"/>
                    <a:pt x="14853" y="9844"/>
                  </a:cubicBezTo>
                  <a:cubicBezTo>
                    <a:pt x="14883" y="9515"/>
                    <a:pt x="14913" y="9156"/>
                    <a:pt x="14883" y="8796"/>
                  </a:cubicBezTo>
                  <a:cubicBezTo>
                    <a:pt x="14883" y="8587"/>
                    <a:pt x="14883" y="8347"/>
                    <a:pt x="14853" y="8138"/>
                  </a:cubicBezTo>
                  <a:cubicBezTo>
                    <a:pt x="14823" y="7898"/>
                    <a:pt x="14793" y="7659"/>
                    <a:pt x="14733" y="7419"/>
                  </a:cubicBezTo>
                  <a:cubicBezTo>
                    <a:pt x="14523" y="6251"/>
                    <a:pt x="14104" y="5143"/>
                    <a:pt x="13446" y="4155"/>
                  </a:cubicBezTo>
                  <a:cubicBezTo>
                    <a:pt x="13266" y="3856"/>
                    <a:pt x="13086" y="3586"/>
                    <a:pt x="12877" y="3347"/>
                  </a:cubicBezTo>
                  <a:lnTo>
                    <a:pt x="12547" y="2928"/>
                  </a:lnTo>
                  <a:lnTo>
                    <a:pt x="12188" y="2568"/>
                  </a:lnTo>
                  <a:cubicBezTo>
                    <a:pt x="11679" y="2059"/>
                    <a:pt x="11110" y="1640"/>
                    <a:pt x="10541" y="1251"/>
                  </a:cubicBezTo>
                  <a:cubicBezTo>
                    <a:pt x="9912" y="891"/>
                    <a:pt x="9253" y="592"/>
                    <a:pt x="8595" y="382"/>
                  </a:cubicBezTo>
                  <a:lnTo>
                    <a:pt x="8086" y="233"/>
                  </a:lnTo>
                  <a:cubicBezTo>
                    <a:pt x="7906" y="203"/>
                    <a:pt x="7756" y="173"/>
                    <a:pt x="7607" y="143"/>
                  </a:cubicBezTo>
                  <a:lnTo>
                    <a:pt x="7367" y="83"/>
                  </a:lnTo>
                  <a:lnTo>
                    <a:pt x="7097" y="83"/>
                  </a:lnTo>
                  <a:cubicBezTo>
                    <a:pt x="6918" y="53"/>
                    <a:pt x="6768" y="23"/>
                    <a:pt x="6618" y="23"/>
                  </a:cubicBezTo>
                  <a:cubicBezTo>
                    <a:pt x="6304" y="8"/>
                    <a:pt x="5997" y="1"/>
                    <a:pt x="5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6"/>
            <p:cNvSpPr/>
            <p:nvPr/>
          </p:nvSpPr>
          <p:spPr>
            <a:xfrm>
              <a:off x="2467290" y="4047573"/>
              <a:ext cx="131920" cy="53040"/>
            </a:xfrm>
            <a:custGeom>
              <a:rect b="b" l="l" r="r" t="t"/>
              <a:pathLst>
                <a:path extrusionOk="0" h="5454" w="13565">
                  <a:moveTo>
                    <a:pt x="7462" y="1"/>
                  </a:moveTo>
                  <a:cubicBezTo>
                    <a:pt x="6452" y="1"/>
                    <a:pt x="5446" y="208"/>
                    <a:pt x="4492" y="572"/>
                  </a:cubicBezTo>
                  <a:cubicBezTo>
                    <a:pt x="4013" y="782"/>
                    <a:pt x="3564" y="1021"/>
                    <a:pt x="3144" y="1291"/>
                  </a:cubicBezTo>
                  <a:cubicBezTo>
                    <a:pt x="2725" y="1560"/>
                    <a:pt x="2366" y="1860"/>
                    <a:pt x="2007" y="2189"/>
                  </a:cubicBezTo>
                  <a:cubicBezTo>
                    <a:pt x="1707" y="2489"/>
                    <a:pt x="1408" y="2818"/>
                    <a:pt x="1168" y="3147"/>
                  </a:cubicBezTo>
                  <a:cubicBezTo>
                    <a:pt x="779" y="3656"/>
                    <a:pt x="479" y="4195"/>
                    <a:pt x="210" y="4794"/>
                  </a:cubicBezTo>
                  <a:cubicBezTo>
                    <a:pt x="120" y="4974"/>
                    <a:pt x="90" y="5154"/>
                    <a:pt x="30" y="5273"/>
                  </a:cubicBezTo>
                  <a:lnTo>
                    <a:pt x="0" y="5453"/>
                  </a:lnTo>
                  <a:cubicBezTo>
                    <a:pt x="0" y="5453"/>
                    <a:pt x="150" y="5273"/>
                    <a:pt x="450" y="4914"/>
                  </a:cubicBezTo>
                  <a:cubicBezTo>
                    <a:pt x="629" y="4764"/>
                    <a:pt x="809" y="4585"/>
                    <a:pt x="1018" y="4375"/>
                  </a:cubicBezTo>
                  <a:cubicBezTo>
                    <a:pt x="1228" y="4166"/>
                    <a:pt x="1498" y="3956"/>
                    <a:pt x="1767" y="3746"/>
                  </a:cubicBezTo>
                  <a:cubicBezTo>
                    <a:pt x="2037" y="3507"/>
                    <a:pt x="2366" y="3297"/>
                    <a:pt x="2695" y="3058"/>
                  </a:cubicBezTo>
                  <a:cubicBezTo>
                    <a:pt x="3055" y="2818"/>
                    <a:pt x="3414" y="2638"/>
                    <a:pt x="3803" y="2429"/>
                  </a:cubicBezTo>
                  <a:cubicBezTo>
                    <a:pt x="4192" y="2249"/>
                    <a:pt x="4582" y="2069"/>
                    <a:pt x="5001" y="1920"/>
                  </a:cubicBezTo>
                  <a:cubicBezTo>
                    <a:pt x="5869" y="1650"/>
                    <a:pt x="6768" y="1471"/>
                    <a:pt x="7666" y="1441"/>
                  </a:cubicBezTo>
                  <a:cubicBezTo>
                    <a:pt x="7786" y="1433"/>
                    <a:pt x="7907" y="1429"/>
                    <a:pt x="8026" y="1429"/>
                  </a:cubicBezTo>
                  <a:cubicBezTo>
                    <a:pt x="8354" y="1429"/>
                    <a:pt x="8677" y="1457"/>
                    <a:pt x="8983" y="1501"/>
                  </a:cubicBezTo>
                  <a:cubicBezTo>
                    <a:pt x="9792" y="1560"/>
                    <a:pt x="10570" y="1740"/>
                    <a:pt x="11319" y="2010"/>
                  </a:cubicBezTo>
                  <a:cubicBezTo>
                    <a:pt x="11888" y="2219"/>
                    <a:pt x="12427" y="2459"/>
                    <a:pt x="12966" y="2728"/>
                  </a:cubicBezTo>
                  <a:cubicBezTo>
                    <a:pt x="13146" y="2818"/>
                    <a:pt x="13295" y="2908"/>
                    <a:pt x="13415" y="2968"/>
                  </a:cubicBezTo>
                  <a:lnTo>
                    <a:pt x="13565" y="3058"/>
                  </a:lnTo>
                  <a:lnTo>
                    <a:pt x="13475" y="2908"/>
                  </a:lnTo>
                  <a:cubicBezTo>
                    <a:pt x="13355" y="2758"/>
                    <a:pt x="13265" y="2608"/>
                    <a:pt x="13146" y="2489"/>
                  </a:cubicBezTo>
                  <a:cubicBezTo>
                    <a:pt x="12966" y="2279"/>
                    <a:pt x="12786" y="2099"/>
                    <a:pt x="12577" y="1920"/>
                  </a:cubicBezTo>
                  <a:cubicBezTo>
                    <a:pt x="12307" y="1680"/>
                    <a:pt x="12008" y="1441"/>
                    <a:pt x="11738" y="1231"/>
                  </a:cubicBezTo>
                  <a:cubicBezTo>
                    <a:pt x="10511" y="453"/>
                    <a:pt x="9103" y="33"/>
                    <a:pt x="7666" y="3"/>
                  </a:cubicBezTo>
                  <a:cubicBezTo>
                    <a:pt x="7598" y="1"/>
                    <a:pt x="7530" y="1"/>
                    <a:pt x="7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6"/>
            <p:cNvSpPr/>
            <p:nvPr/>
          </p:nvSpPr>
          <p:spPr>
            <a:xfrm>
              <a:off x="2645209" y="3912191"/>
              <a:ext cx="160463" cy="126688"/>
            </a:xfrm>
            <a:custGeom>
              <a:rect b="b" l="l" r="r" t="t"/>
              <a:pathLst>
                <a:path extrusionOk="0" h="13027" w="16500">
                  <a:moveTo>
                    <a:pt x="10092" y="1"/>
                  </a:moveTo>
                  <a:cubicBezTo>
                    <a:pt x="9732" y="1"/>
                    <a:pt x="9343" y="1"/>
                    <a:pt x="8984" y="31"/>
                  </a:cubicBezTo>
                  <a:lnTo>
                    <a:pt x="8385" y="91"/>
                  </a:lnTo>
                  <a:lnTo>
                    <a:pt x="7816" y="210"/>
                  </a:lnTo>
                  <a:cubicBezTo>
                    <a:pt x="7397" y="270"/>
                    <a:pt x="7008" y="360"/>
                    <a:pt x="6618" y="480"/>
                  </a:cubicBezTo>
                  <a:cubicBezTo>
                    <a:pt x="5840" y="749"/>
                    <a:pt x="5091" y="1109"/>
                    <a:pt x="4373" y="1528"/>
                  </a:cubicBezTo>
                  <a:cubicBezTo>
                    <a:pt x="4193" y="1648"/>
                    <a:pt x="4043" y="1767"/>
                    <a:pt x="3864" y="1887"/>
                  </a:cubicBezTo>
                  <a:cubicBezTo>
                    <a:pt x="3684" y="2007"/>
                    <a:pt x="3534" y="2127"/>
                    <a:pt x="3354" y="2246"/>
                  </a:cubicBezTo>
                  <a:cubicBezTo>
                    <a:pt x="3055" y="2516"/>
                    <a:pt x="2756" y="2815"/>
                    <a:pt x="2456" y="3115"/>
                  </a:cubicBezTo>
                  <a:cubicBezTo>
                    <a:pt x="1887" y="3684"/>
                    <a:pt x="1438" y="4343"/>
                    <a:pt x="1049" y="5061"/>
                  </a:cubicBezTo>
                  <a:lnTo>
                    <a:pt x="779" y="5570"/>
                  </a:lnTo>
                  <a:cubicBezTo>
                    <a:pt x="690" y="5720"/>
                    <a:pt x="630" y="5930"/>
                    <a:pt x="570" y="6109"/>
                  </a:cubicBezTo>
                  <a:cubicBezTo>
                    <a:pt x="450" y="6468"/>
                    <a:pt x="330" y="6828"/>
                    <a:pt x="240" y="7187"/>
                  </a:cubicBezTo>
                  <a:cubicBezTo>
                    <a:pt x="210" y="7337"/>
                    <a:pt x="180" y="7517"/>
                    <a:pt x="151" y="7666"/>
                  </a:cubicBezTo>
                  <a:lnTo>
                    <a:pt x="61" y="8145"/>
                  </a:lnTo>
                  <a:cubicBezTo>
                    <a:pt x="31" y="8475"/>
                    <a:pt x="31" y="8804"/>
                    <a:pt x="31" y="9133"/>
                  </a:cubicBezTo>
                  <a:cubicBezTo>
                    <a:pt x="1" y="10092"/>
                    <a:pt x="91" y="11050"/>
                    <a:pt x="300" y="11978"/>
                  </a:cubicBezTo>
                  <a:cubicBezTo>
                    <a:pt x="360" y="12337"/>
                    <a:pt x="420" y="12577"/>
                    <a:pt x="480" y="12757"/>
                  </a:cubicBezTo>
                  <a:cubicBezTo>
                    <a:pt x="540" y="12936"/>
                    <a:pt x="570" y="13026"/>
                    <a:pt x="570" y="13026"/>
                  </a:cubicBezTo>
                  <a:lnTo>
                    <a:pt x="570" y="12727"/>
                  </a:lnTo>
                  <a:cubicBezTo>
                    <a:pt x="570" y="12547"/>
                    <a:pt x="600" y="12277"/>
                    <a:pt x="600" y="11948"/>
                  </a:cubicBezTo>
                  <a:cubicBezTo>
                    <a:pt x="630" y="11020"/>
                    <a:pt x="749" y="10092"/>
                    <a:pt x="899" y="9163"/>
                  </a:cubicBezTo>
                  <a:cubicBezTo>
                    <a:pt x="929" y="8894"/>
                    <a:pt x="959" y="8624"/>
                    <a:pt x="1079" y="8355"/>
                  </a:cubicBezTo>
                  <a:cubicBezTo>
                    <a:pt x="1169" y="8055"/>
                    <a:pt x="1228" y="7696"/>
                    <a:pt x="1348" y="7427"/>
                  </a:cubicBezTo>
                  <a:cubicBezTo>
                    <a:pt x="1438" y="7127"/>
                    <a:pt x="1588" y="6828"/>
                    <a:pt x="1708" y="6558"/>
                  </a:cubicBezTo>
                  <a:cubicBezTo>
                    <a:pt x="1797" y="6409"/>
                    <a:pt x="1857" y="6259"/>
                    <a:pt x="1947" y="6139"/>
                  </a:cubicBezTo>
                  <a:lnTo>
                    <a:pt x="2217" y="5690"/>
                  </a:lnTo>
                  <a:cubicBezTo>
                    <a:pt x="2306" y="5540"/>
                    <a:pt x="2396" y="5420"/>
                    <a:pt x="2486" y="5271"/>
                  </a:cubicBezTo>
                  <a:cubicBezTo>
                    <a:pt x="2606" y="5151"/>
                    <a:pt x="2696" y="5001"/>
                    <a:pt x="2815" y="4852"/>
                  </a:cubicBezTo>
                  <a:cubicBezTo>
                    <a:pt x="3025" y="4612"/>
                    <a:pt x="3265" y="4343"/>
                    <a:pt x="3504" y="4103"/>
                  </a:cubicBezTo>
                  <a:cubicBezTo>
                    <a:pt x="4013" y="3594"/>
                    <a:pt x="4582" y="3145"/>
                    <a:pt x="5181" y="2785"/>
                  </a:cubicBezTo>
                  <a:cubicBezTo>
                    <a:pt x="5810" y="2396"/>
                    <a:pt x="6439" y="2067"/>
                    <a:pt x="7127" y="1827"/>
                  </a:cubicBezTo>
                  <a:cubicBezTo>
                    <a:pt x="7786" y="1618"/>
                    <a:pt x="8445" y="1438"/>
                    <a:pt x="9164" y="1348"/>
                  </a:cubicBezTo>
                  <a:cubicBezTo>
                    <a:pt x="9493" y="1258"/>
                    <a:pt x="9822" y="1258"/>
                    <a:pt x="10152" y="1228"/>
                  </a:cubicBezTo>
                  <a:lnTo>
                    <a:pt x="11140" y="1228"/>
                  </a:lnTo>
                  <a:cubicBezTo>
                    <a:pt x="11709" y="1228"/>
                    <a:pt x="12308" y="1288"/>
                    <a:pt x="12906" y="1408"/>
                  </a:cubicBezTo>
                  <a:cubicBezTo>
                    <a:pt x="13805" y="1558"/>
                    <a:pt x="14703" y="1827"/>
                    <a:pt x="15541" y="2187"/>
                  </a:cubicBezTo>
                  <a:cubicBezTo>
                    <a:pt x="15841" y="2336"/>
                    <a:pt x="16080" y="2456"/>
                    <a:pt x="16230" y="2546"/>
                  </a:cubicBezTo>
                  <a:lnTo>
                    <a:pt x="16500" y="2666"/>
                  </a:lnTo>
                  <a:lnTo>
                    <a:pt x="16290" y="2456"/>
                  </a:lnTo>
                  <a:cubicBezTo>
                    <a:pt x="16110" y="2276"/>
                    <a:pt x="15901" y="2097"/>
                    <a:pt x="15691" y="1947"/>
                  </a:cubicBezTo>
                  <a:cubicBezTo>
                    <a:pt x="14913" y="1348"/>
                    <a:pt x="14044" y="899"/>
                    <a:pt x="13146" y="570"/>
                  </a:cubicBezTo>
                  <a:cubicBezTo>
                    <a:pt x="12487" y="330"/>
                    <a:pt x="11858" y="180"/>
                    <a:pt x="11200" y="91"/>
                  </a:cubicBezTo>
                  <a:lnTo>
                    <a:pt x="10631" y="31"/>
                  </a:lnTo>
                  <a:lnTo>
                    <a:pt x="103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6"/>
            <p:cNvSpPr/>
            <p:nvPr/>
          </p:nvSpPr>
          <p:spPr>
            <a:xfrm>
              <a:off x="2675493" y="4132628"/>
              <a:ext cx="86796" cy="86786"/>
            </a:xfrm>
            <a:custGeom>
              <a:rect b="b" l="l" r="r" t="t"/>
              <a:pathLst>
                <a:path extrusionOk="0" h="8924" w="8925">
                  <a:moveTo>
                    <a:pt x="4463" y="1"/>
                  </a:moveTo>
                  <a:cubicBezTo>
                    <a:pt x="2007" y="1"/>
                    <a:pt x="1" y="2007"/>
                    <a:pt x="1" y="4462"/>
                  </a:cubicBezTo>
                  <a:cubicBezTo>
                    <a:pt x="1" y="6918"/>
                    <a:pt x="2007" y="8924"/>
                    <a:pt x="4463" y="8924"/>
                  </a:cubicBezTo>
                  <a:cubicBezTo>
                    <a:pt x="6918" y="8924"/>
                    <a:pt x="8924" y="6918"/>
                    <a:pt x="8924" y="4462"/>
                  </a:cubicBezTo>
                  <a:cubicBezTo>
                    <a:pt x="8924" y="2007"/>
                    <a:pt x="6918" y="1"/>
                    <a:pt x="4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6"/>
            <p:cNvSpPr/>
            <p:nvPr/>
          </p:nvSpPr>
          <p:spPr>
            <a:xfrm>
              <a:off x="2685403" y="4150882"/>
              <a:ext cx="58535" cy="50191"/>
            </a:xfrm>
            <a:custGeom>
              <a:rect b="b" l="l" r="r" t="t"/>
              <a:pathLst>
                <a:path extrusionOk="0" h="5161" w="6019">
                  <a:moveTo>
                    <a:pt x="3420" y="1"/>
                  </a:moveTo>
                  <a:cubicBezTo>
                    <a:pt x="2786" y="1"/>
                    <a:pt x="2140" y="236"/>
                    <a:pt x="1617" y="759"/>
                  </a:cubicBezTo>
                  <a:cubicBezTo>
                    <a:pt x="0" y="2376"/>
                    <a:pt x="1138" y="5161"/>
                    <a:pt x="3444" y="5161"/>
                  </a:cubicBezTo>
                  <a:cubicBezTo>
                    <a:pt x="4851" y="5161"/>
                    <a:pt x="6019" y="4023"/>
                    <a:pt x="6019" y="2585"/>
                  </a:cubicBezTo>
                  <a:cubicBezTo>
                    <a:pt x="6019" y="1026"/>
                    <a:pt x="4745" y="1"/>
                    <a:pt x="34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6"/>
            <p:cNvSpPr/>
            <p:nvPr/>
          </p:nvSpPr>
          <p:spPr>
            <a:xfrm>
              <a:off x="2620459" y="4617769"/>
              <a:ext cx="203564" cy="11369"/>
            </a:xfrm>
            <a:custGeom>
              <a:rect b="b" l="l" r="r" t="t"/>
              <a:pathLst>
                <a:path extrusionOk="0" h="1169" w="20932">
                  <a:moveTo>
                    <a:pt x="599" y="0"/>
                  </a:moveTo>
                  <a:cubicBezTo>
                    <a:pt x="270" y="0"/>
                    <a:pt x="1" y="270"/>
                    <a:pt x="1" y="599"/>
                  </a:cubicBezTo>
                  <a:cubicBezTo>
                    <a:pt x="1" y="929"/>
                    <a:pt x="270" y="1168"/>
                    <a:pt x="599" y="1168"/>
                  </a:cubicBezTo>
                  <a:lnTo>
                    <a:pt x="20332" y="1168"/>
                  </a:lnTo>
                  <a:cubicBezTo>
                    <a:pt x="20662" y="1168"/>
                    <a:pt x="20931" y="929"/>
                    <a:pt x="20931" y="599"/>
                  </a:cubicBezTo>
                  <a:cubicBezTo>
                    <a:pt x="20931" y="270"/>
                    <a:pt x="20662" y="0"/>
                    <a:pt x="20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6"/>
            <p:cNvSpPr/>
            <p:nvPr/>
          </p:nvSpPr>
          <p:spPr>
            <a:xfrm>
              <a:off x="2761695" y="4599632"/>
              <a:ext cx="54168" cy="29797"/>
            </a:xfrm>
            <a:custGeom>
              <a:rect b="b" l="l" r="r" t="t"/>
              <a:pathLst>
                <a:path extrusionOk="0" h="3064" w="5570">
                  <a:moveTo>
                    <a:pt x="4067" y="0"/>
                  </a:moveTo>
                  <a:cubicBezTo>
                    <a:pt x="3981" y="0"/>
                    <a:pt x="3893" y="13"/>
                    <a:pt x="3803" y="39"/>
                  </a:cubicBezTo>
                  <a:lnTo>
                    <a:pt x="1437" y="638"/>
                  </a:lnTo>
                  <a:cubicBezTo>
                    <a:pt x="1168" y="698"/>
                    <a:pt x="928" y="877"/>
                    <a:pt x="839" y="1147"/>
                  </a:cubicBezTo>
                  <a:lnTo>
                    <a:pt x="0" y="3063"/>
                  </a:lnTo>
                  <a:lnTo>
                    <a:pt x="5570" y="3063"/>
                  </a:lnTo>
                  <a:lnTo>
                    <a:pt x="4941" y="668"/>
                  </a:lnTo>
                  <a:cubicBezTo>
                    <a:pt x="4817" y="273"/>
                    <a:pt x="4470" y="0"/>
                    <a:pt x="4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6"/>
            <p:cNvSpPr/>
            <p:nvPr/>
          </p:nvSpPr>
          <p:spPr>
            <a:xfrm>
              <a:off x="2524075" y="4539434"/>
              <a:ext cx="148228" cy="92611"/>
            </a:xfrm>
            <a:custGeom>
              <a:rect b="b" l="l" r="r" t="t"/>
              <a:pathLst>
                <a:path extrusionOk="0" h="9523" w="15242">
                  <a:moveTo>
                    <a:pt x="15242" y="1"/>
                  </a:moveTo>
                  <a:lnTo>
                    <a:pt x="15062" y="31"/>
                  </a:lnTo>
                  <a:cubicBezTo>
                    <a:pt x="14852" y="91"/>
                    <a:pt x="14673" y="150"/>
                    <a:pt x="14493" y="210"/>
                  </a:cubicBezTo>
                  <a:cubicBezTo>
                    <a:pt x="14253" y="300"/>
                    <a:pt x="13954" y="390"/>
                    <a:pt x="13655" y="540"/>
                  </a:cubicBezTo>
                  <a:cubicBezTo>
                    <a:pt x="13355" y="689"/>
                    <a:pt x="12996" y="839"/>
                    <a:pt x="12607" y="1049"/>
                  </a:cubicBezTo>
                  <a:cubicBezTo>
                    <a:pt x="12247" y="1228"/>
                    <a:pt x="11828" y="1438"/>
                    <a:pt x="11409" y="1678"/>
                  </a:cubicBezTo>
                  <a:cubicBezTo>
                    <a:pt x="10990" y="1917"/>
                    <a:pt x="10540" y="2157"/>
                    <a:pt x="10061" y="2426"/>
                  </a:cubicBezTo>
                  <a:cubicBezTo>
                    <a:pt x="9612" y="2696"/>
                    <a:pt x="9133" y="2965"/>
                    <a:pt x="8684" y="3265"/>
                  </a:cubicBezTo>
                  <a:lnTo>
                    <a:pt x="7247" y="4163"/>
                  </a:lnTo>
                  <a:cubicBezTo>
                    <a:pt x="6318" y="4792"/>
                    <a:pt x="5390" y="5450"/>
                    <a:pt x="4522" y="6049"/>
                  </a:cubicBezTo>
                  <a:cubicBezTo>
                    <a:pt x="3653" y="6648"/>
                    <a:pt x="2875" y="7247"/>
                    <a:pt x="2186" y="7756"/>
                  </a:cubicBezTo>
                  <a:cubicBezTo>
                    <a:pt x="839" y="8774"/>
                    <a:pt x="0" y="9523"/>
                    <a:pt x="0" y="9523"/>
                  </a:cubicBezTo>
                  <a:cubicBezTo>
                    <a:pt x="0" y="9523"/>
                    <a:pt x="988" y="8984"/>
                    <a:pt x="2426" y="8115"/>
                  </a:cubicBezTo>
                  <a:cubicBezTo>
                    <a:pt x="3174" y="7666"/>
                    <a:pt x="3983" y="7157"/>
                    <a:pt x="4881" y="6588"/>
                  </a:cubicBezTo>
                  <a:lnTo>
                    <a:pt x="6259" y="5720"/>
                  </a:lnTo>
                  <a:lnTo>
                    <a:pt x="7666" y="4822"/>
                  </a:lnTo>
                  <a:lnTo>
                    <a:pt x="12846" y="1408"/>
                  </a:lnTo>
                  <a:lnTo>
                    <a:pt x="13804" y="779"/>
                  </a:lnTo>
                  <a:cubicBezTo>
                    <a:pt x="14074" y="600"/>
                    <a:pt x="14343" y="480"/>
                    <a:pt x="14553" y="330"/>
                  </a:cubicBezTo>
                  <a:cubicBezTo>
                    <a:pt x="14762" y="210"/>
                    <a:pt x="14942" y="150"/>
                    <a:pt x="15062" y="91"/>
                  </a:cubicBezTo>
                  <a:lnTo>
                    <a:pt x="152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6"/>
            <p:cNvSpPr/>
            <p:nvPr/>
          </p:nvSpPr>
          <p:spPr>
            <a:xfrm>
              <a:off x="2771887" y="4604660"/>
              <a:ext cx="29126" cy="18069"/>
            </a:xfrm>
            <a:custGeom>
              <a:rect b="b" l="l" r="r" t="t"/>
              <a:pathLst>
                <a:path extrusionOk="0" h="1858" w="2995">
                  <a:moveTo>
                    <a:pt x="2995" y="1"/>
                  </a:moveTo>
                  <a:cubicBezTo>
                    <a:pt x="2785" y="1"/>
                    <a:pt x="2575" y="31"/>
                    <a:pt x="2366" y="31"/>
                  </a:cubicBezTo>
                  <a:cubicBezTo>
                    <a:pt x="1947" y="91"/>
                    <a:pt x="1497" y="151"/>
                    <a:pt x="1078" y="270"/>
                  </a:cubicBezTo>
                  <a:cubicBezTo>
                    <a:pt x="928" y="270"/>
                    <a:pt x="809" y="330"/>
                    <a:pt x="689" y="390"/>
                  </a:cubicBezTo>
                  <a:cubicBezTo>
                    <a:pt x="569" y="450"/>
                    <a:pt x="479" y="510"/>
                    <a:pt x="389" y="630"/>
                  </a:cubicBezTo>
                  <a:cubicBezTo>
                    <a:pt x="300" y="720"/>
                    <a:pt x="240" y="839"/>
                    <a:pt x="180" y="959"/>
                  </a:cubicBezTo>
                  <a:cubicBezTo>
                    <a:pt x="150" y="1079"/>
                    <a:pt x="150" y="1169"/>
                    <a:pt x="120" y="1259"/>
                  </a:cubicBezTo>
                  <a:cubicBezTo>
                    <a:pt x="60" y="1438"/>
                    <a:pt x="30" y="1648"/>
                    <a:pt x="0" y="1857"/>
                  </a:cubicBezTo>
                  <a:cubicBezTo>
                    <a:pt x="120" y="1678"/>
                    <a:pt x="210" y="1498"/>
                    <a:pt x="300" y="1319"/>
                  </a:cubicBezTo>
                  <a:lnTo>
                    <a:pt x="449" y="1079"/>
                  </a:lnTo>
                  <a:cubicBezTo>
                    <a:pt x="479" y="989"/>
                    <a:pt x="539" y="929"/>
                    <a:pt x="599" y="869"/>
                  </a:cubicBezTo>
                  <a:cubicBezTo>
                    <a:pt x="689" y="780"/>
                    <a:pt x="749" y="750"/>
                    <a:pt x="839" y="720"/>
                  </a:cubicBezTo>
                  <a:cubicBezTo>
                    <a:pt x="958" y="660"/>
                    <a:pt x="1048" y="630"/>
                    <a:pt x="1168" y="630"/>
                  </a:cubicBezTo>
                  <a:cubicBezTo>
                    <a:pt x="1587" y="510"/>
                    <a:pt x="2006" y="390"/>
                    <a:pt x="2426" y="241"/>
                  </a:cubicBezTo>
                  <a:cubicBezTo>
                    <a:pt x="2605" y="181"/>
                    <a:pt x="2815" y="91"/>
                    <a:pt x="29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76"/>
          <p:cNvGrpSpPr/>
          <p:nvPr/>
        </p:nvGrpSpPr>
        <p:grpSpPr>
          <a:xfrm>
            <a:off x="4734301" y="2328613"/>
            <a:ext cx="1389778" cy="810062"/>
            <a:chOff x="4152925" y="2157325"/>
            <a:chExt cx="1627375" cy="948550"/>
          </a:xfrm>
        </p:grpSpPr>
        <p:sp>
          <p:nvSpPr>
            <p:cNvPr id="1579" name="Google Shape;1579;p76"/>
            <p:cNvSpPr/>
            <p:nvPr/>
          </p:nvSpPr>
          <p:spPr>
            <a:xfrm>
              <a:off x="4313425" y="2215700"/>
              <a:ext cx="1306375" cy="73000"/>
            </a:xfrm>
            <a:custGeom>
              <a:rect b="b" l="l" r="r" t="t"/>
              <a:pathLst>
                <a:path extrusionOk="0" h="2920" w="52255">
                  <a:moveTo>
                    <a:pt x="1" y="1"/>
                  </a:moveTo>
                  <a:lnTo>
                    <a:pt x="1" y="2919"/>
                  </a:lnTo>
                  <a:lnTo>
                    <a:pt x="52254" y="2919"/>
                  </a:lnTo>
                  <a:lnTo>
                    <a:pt x="5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6"/>
            <p:cNvSpPr/>
            <p:nvPr/>
          </p:nvSpPr>
          <p:spPr>
            <a:xfrm>
              <a:off x="5699725" y="2551325"/>
              <a:ext cx="80575" cy="65400"/>
            </a:xfrm>
            <a:custGeom>
              <a:rect b="b" l="l" r="r" t="t"/>
              <a:pathLst>
                <a:path extrusionOk="0" h="2616" w="3223">
                  <a:moveTo>
                    <a:pt x="1268" y="0"/>
                  </a:moveTo>
                  <a:cubicBezTo>
                    <a:pt x="563" y="0"/>
                    <a:pt x="1" y="598"/>
                    <a:pt x="1" y="1308"/>
                  </a:cubicBezTo>
                  <a:cubicBezTo>
                    <a:pt x="1" y="2032"/>
                    <a:pt x="584" y="2616"/>
                    <a:pt x="1308" y="2616"/>
                  </a:cubicBezTo>
                  <a:lnTo>
                    <a:pt x="1892" y="2616"/>
                  </a:lnTo>
                  <a:cubicBezTo>
                    <a:pt x="2616" y="2616"/>
                    <a:pt x="3223" y="2032"/>
                    <a:pt x="3223" y="1308"/>
                  </a:cubicBezTo>
                  <a:cubicBezTo>
                    <a:pt x="3223" y="598"/>
                    <a:pt x="2638" y="0"/>
                    <a:pt x="1932" y="0"/>
                  </a:cubicBezTo>
                  <a:cubicBezTo>
                    <a:pt x="1919" y="0"/>
                    <a:pt x="1905" y="0"/>
                    <a:pt x="1892" y="1"/>
                  </a:cubicBezTo>
                  <a:lnTo>
                    <a:pt x="1308" y="1"/>
                  </a:lnTo>
                  <a:cubicBezTo>
                    <a:pt x="1295" y="0"/>
                    <a:pt x="1281"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6"/>
            <p:cNvSpPr/>
            <p:nvPr/>
          </p:nvSpPr>
          <p:spPr>
            <a:xfrm>
              <a:off x="5699725" y="2821000"/>
              <a:ext cx="80575" cy="66000"/>
            </a:xfrm>
            <a:custGeom>
              <a:rect b="b" l="l" r="r" t="t"/>
              <a:pathLst>
                <a:path extrusionOk="0" h="2640" w="3223">
                  <a:moveTo>
                    <a:pt x="1308" y="1"/>
                  </a:moveTo>
                  <a:cubicBezTo>
                    <a:pt x="584" y="1"/>
                    <a:pt x="1" y="584"/>
                    <a:pt x="1" y="1308"/>
                  </a:cubicBezTo>
                  <a:cubicBezTo>
                    <a:pt x="1" y="2032"/>
                    <a:pt x="584" y="2639"/>
                    <a:pt x="1308" y="2639"/>
                  </a:cubicBezTo>
                  <a:lnTo>
                    <a:pt x="1892" y="2639"/>
                  </a:lnTo>
                  <a:cubicBezTo>
                    <a:pt x="2616" y="2639"/>
                    <a:pt x="3223" y="2032"/>
                    <a:pt x="3223" y="1308"/>
                  </a:cubicBezTo>
                  <a:cubicBezTo>
                    <a:pt x="3223" y="584"/>
                    <a:pt x="2616" y="1"/>
                    <a:pt x="1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6"/>
            <p:cNvSpPr/>
            <p:nvPr/>
          </p:nvSpPr>
          <p:spPr>
            <a:xfrm>
              <a:off x="5036050" y="2157325"/>
              <a:ext cx="225925" cy="240525"/>
            </a:xfrm>
            <a:custGeom>
              <a:rect b="b" l="l" r="r" t="t"/>
              <a:pathLst>
                <a:path extrusionOk="0" h="9621" w="9037">
                  <a:moveTo>
                    <a:pt x="1448" y="1"/>
                  </a:moveTo>
                  <a:cubicBezTo>
                    <a:pt x="631" y="1"/>
                    <a:pt x="1" y="631"/>
                    <a:pt x="1" y="1448"/>
                  </a:cubicBezTo>
                  <a:lnTo>
                    <a:pt x="1" y="8173"/>
                  </a:lnTo>
                  <a:cubicBezTo>
                    <a:pt x="1" y="8967"/>
                    <a:pt x="631" y="9620"/>
                    <a:pt x="1448" y="9620"/>
                  </a:cubicBezTo>
                  <a:lnTo>
                    <a:pt x="7589" y="9620"/>
                  </a:lnTo>
                  <a:cubicBezTo>
                    <a:pt x="8383" y="9620"/>
                    <a:pt x="9037" y="8967"/>
                    <a:pt x="9037" y="8173"/>
                  </a:cubicBezTo>
                  <a:lnTo>
                    <a:pt x="9037" y="1448"/>
                  </a:lnTo>
                  <a:cubicBezTo>
                    <a:pt x="9037" y="631"/>
                    <a:pt x="8383" y="1"/>
                    <a:pt x="7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6"/>
            <p:cNvSpPr/>
            <p:nvPr/>
          </p:nvSpPr>
          <p:spPr>
            <a:xfrm>
              <a:off x="5320325" y="2157325"/>
              <a:ext cx="226500" cy="240525"/>
            </a:xfrm>
            <a:custGeom>
              <a:rect b="b" l="l" r="r" t="t"/>
              <a:pathLst>
                <a:path extrusionOk="0" h="9621" w="9060">
                  <a:moveTo>
                    <a:pt x="1471" y="1"/>
                  </a:moveTo>
                  <a:cubicBezTo>
                    <a:pt x="654" y="1"/>
                    <a:pt x="0" y="631"/>
                    <a:pt x="0" y="1448"/>
                  </a:cubicBezTo>
                  <a:lnTo>
                    <a:pt x="0" y="8173"/>
                  </a:lnTo>
                  <a:cubicBezTo>
                    <a:pt x="0" y="8967"/>
                    <a:pt x="654" y="9620"/>
                    <a:pt x="1471" y="9620"/>
                  </a:cubicBezTo>
                  <a:lnTo>
                    <a:pt x="7589" y="9620"/>
                  </a:lnTo>
                  <a:cubicBezTo>
                    <a:pt x="8406" y="9620"/>
                    <a:pt x="9060" y="8967"/>
                    <a:pt x="9060" y="8173"/>
                  </a:cubicBezTo>
                  <a:lnTo>
                    <a:pt x="9060" y="1448"/>
                  </a:lnTo>
                  <a:cubicBezTo>
                    <a:pt x="9060" y="631"/>
                    <a:pt x="8406" y="1"/>
                    <a:pt x="7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6"/>
            <p:cNvSpPr/>
            <p:nvPr/>
          </p:nvSpPr>
          <p:spPr>
            <a:xfrm>
              <a:off x="4765800" y="2157325"/>
              <a:ext cx="226500" cy="240525"/>
            </a:xfrm>
            <a:custGeom>
              <a:rect b="b" l="l" r="r" t="t"/>
              <a:pathLst>
                <a:path extrusionOk="0" h="9621" w="9060">
                  <a:moveTo>
                    <a:pt x="1472" y="1"/>
                  </a:moveTo>
                  <a:cubicBezTo>
                    <a:pt x="654" y="1"/>
                    <a:pt x="1" y="631"/>
                    <a:pt x="1" y="1448"/>
                  </a:cubicBezTo>
                  <a:lnTo>
                    <a:pt x="1" y="8173"/>
                  </a:lnTo>
                  <a:cubicBezTo>
                    <a:pt x="1" y="8967"/>
                    <a:pt x="654" y="9620"/>
                    <a:pt x="1472" y="9620"/>
                  </a:cubicBezTo>
                  <a:lnTo>
                    <a:pt x="7589" y="9620"/>
                  </a:lnTo>
                  <a:cubicBezTo>
                    <a:pt x="8406" y="9620"/>
                    <a:pt x="9060" y="8967"/>
                    <a:pt x="9060" y="8173"/>
                  </a:cubicBezTo>
                  <a:lnTo>
                    <a:pt x="9060" y="1448"/>
                  </a:lnTo>
                  <a:cubicBezTo>
                    <a:pt x="9060" y="631"/>
                    <a:pt x="8406" y="1"/>
                    <a:pt x="7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6"/>
            <p:cNvSpPr/>
            <p:nvPr/>
          </p:nvSpPr>
          <p:spPr>
            <a:xfrm>
              <a:off x="4152925" y="2237300"/>
              <a:ext cx="1590600" cy="868575"/>
            </a:xfrm>
            <a:custGeom>
              <a:rect b="b" l="l" r="r" t="t"/>
              <a:pathLst>
                <a:path extrusionOk="0" h="34743" w="63624">
                  <a:moveTo>
                    <a:pt x="4670" y="1"/>
                  </a:moveTo>
                  <a:cubicBezTo>
                    <a:pt x="2078" y="1"/>
                    <a:pt x="0" y="2079"/>
                    <a:pt x="0" y="4670"/>
                  </a:cubicBezTo>
                  <a:lnTo>
                    <a:pt x="0" y="30073"/>
                  </a:lnTo>
                  <a:cubicBezTo>
                    <a:pt x="0" y="32641"/>
                    <a:pt x="2078" y="34743"/>
                    <a:pt x="4670" y="34743"/>
                  </a:cubicBezTo>
                  <a:lnTo>
                    <a:pt x="58954" y="34743"/>
                  </a:lnTo>
                  <a:cubicBezTo>
                    <a:pt x="61546" y="34743"/>
                    <a:pt x="63624" y="32641"/>
                    <a:pt x="63624" y="30073"/>
                  </a:cubicBezTo>
                  <a:lnTo>
                    <a:pt x="63624" y="4670"/>
                  </a:lnTo>
                  <a:cubicBezTo>
                    <a:pt x="63624" y="2079"/>
                    <a:pt x="61546" y="1"/>
                    <a:pt x="589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6"/>
            <p:cNvSpPr/>
            <p:nvPr/>
          </p:nvSpPr>
          <p:spPr>
            <a:xfrm>
              <a:off x="4350200" y="2463775"/>
              <a:ext cx="1123650" cy="423225"/>
            </a:xfrm>
            <a:custGeom>
              <a:rect b="b" l="l" r="r" t="t"/>
              <a:pathLst>
                <a:path extrusionOk="0" h="16929" w="44946">
                  <a:moveTo>
                    <a:pt x="8453" y="1"/>
                  </a:moveTo>
                  <a:cubicBezTo>
                    <a:pt x="3783" y="1"/>
                    <a:pt x="1" y="3783"/>
                    <a:pt x="1" y="8453"/>
                  </a:cubicBezTo>
                  <a:cubicBezTo>
                    <a:pt x="1" y="13122"/>
                    <a:pt x="3783" y="16928"/>
                    <a:pt x="8453" y="16928"/>
                  </a:cubicBezTo>
                  <a:lnTo>
                    <a:pt x="36471" y="16928"/>
                  </a:lnTo>
                  <a:cubicBezTo>
                    <a:pt x="41140" y="16928"/>
                    <a:pt x="44946" y="13122"/>
                    <a:pt x="44946" y="8453"/>
                  </a:cubicBezTo>
                  <a:cubicBezTo>
                    <a:pt x="44946" y="3783"/>
                    <a:pt x="41140" y="1"/>
                    <a:pt x="36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6"/>
            <p:cNvSpPr/>
            <p:nvPr/>
          </p:nvSpPr>
          <p:spPr>
            <a:xfrm>
              <a:off x="4401000" y="2514550"/>
              <a:ext cx="1021500" cy="321075"/>
            </a:xfrm>
            <a:custGeom>
              <a:rect b="b" l="l" r="r" t="t"/>
              <a:pathLst>
                <a:path extrusionOk="0" h="12843" w="40860">
                  <a:moveTo>
                    <a:pt x="6421" y="1"/>
                  </a:moveTo>
                  <a:cubicBezTo>
                    <a:pt x="2872" y="1"/>
                    <a:pt x="0" y="2873"/>
                    <a:pt x="0" y="6422"/>
                  </a:cubicBezTo>
                  <a:cubicBezTo>
                    <a:pt x="0" y="9971"/>
                    <a:pt x="2872" y="12842"/>
                    <a:pt x="6421" y="12842"/>
                  </a:cubicBezTo>
                  <a:lnTo>
                    <a:pt x="34439" y="12842"/>
                  </a:lnTo>
                  <a:cubicBezTo>
                    <a:pt x="37988" y="12842"/>
                    <a:pt x="40859" y="9971"/>
                    <a:pt x="40859" y="6422"/>
                  </a:cubicBezTo>
                  <a:cubicBezTo>
                    <a:pt x="40859" y="2873"/>
                    <a:pt x="37988" y="1"/>
                    <a:pt x="344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6"/>
            <p:cNvSpPr/>
            <p:nvPr/>
          </p:nvSpPr>
          <p:spPr>
            <a:xfrm>
              <a:off x="4595350" y="2585200"/>
              <a:ext cx="155875" cy="179800"/>
            </a:xfrm>
            <a:custGeom>
              <a:rect b="b" l="l" r="r" t="t"/>
              <a:pathLst>
                <a:path extrusionOk="0" h="7192" w="6235">
                  <a:moveTo>
                    <a:pt x="6235" y="0"/>
                  </a:moveTo>
                  <a:lnTo>
                    <a:pt x="1" y="3596"/>
                  </a:lnTo>
                  <a:lnTo>
                    <a:pt x="6235" y="7191"/>
                  </a:lnTo>
                  <a:lnTo>
                    <a:pt x="62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6"/>
            <p:cNvSpPr/>
            <p:nvPr/>
          </p:nvSpPr>
          <p:spPr>
            <a:xfrm>
              <a:off x="5106675" y="2592775"/>
              <a:ext cx="171650" cy="171625"/>
            </a:xfrm>
            <a:custGeom>
              <a:rect b="b" l="l" r="r" t="t"/>
              <a:pathLst>
                <a:path extrusionOk="0" h="6865" w="6866">
                  <a:moveTo>
                    <a:pt x="3433" y="1"/>
                  </a:moveTo>
                  <a:cubicBezTo>
                    <a:pt x="1542" y="1"/>
                    <a:pt x="1" y="1542"/>
                    <a:pt x="1" y="3433"/>
                  </a:cubicBezTo>
                  <a:cubicBezTo>
                    <a:pt x="1" y="5324"/>
                    <a:pt x="1542" y="6865"/>
                    <a:pt x="3433" y="6865"/>
                  </a:cubicBezTo>
                  <a:cubicBezTo>
                    <a:pt x="5324" y="6865"/>
                    <a:pt x="6865" y="5324"/>
                    <a:pt x="6865" y="3433"/>
                  </a:cubicBezTo>
                  <a:cubicBezTo>
                    <a:pt x="6865" y="1542"/>
                    <a:pt x="5324" y="1"/>
                    <a:pt x="3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6"/>
            <p:cNvSpPr/>
            <p:nvPr/>
          </p:nvSpPr>
          <p:spPr>
            <a:xfrm>
              <a:off x="4787975" y="2587525"/>
              <a:ext cx="43800" cy="175125"/>
            </a:xfrm>
            <a:custGeom>
              <a:rect b="b" l="l" r="r" t="t"/>
              <a:pathLst>
                <a:path extrusionOk="0" h="7005" w="1752">
                  <a:moveTo>
                    <a:pt x="1" y="0"/>
                  </a:moveTo>
                  <a:lnTo>
                    <a:pt x="1" y="7005"/>
                  </a:lnTo>
                  <a:lnTo>
                    <a:pt x="1752" y="7005"/>
                  </a:lnTo>
                  <a:lnTo>
                    <a:pt x="1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6"/>
            <p:cNvSpPr/>
            <p:nvPr/>
          </p:nvSpPr>
          <p:spPr>
            <a:xfrm>
              <a:off x="4860950" y="2587525"/>
              <a:ext cx="43800" cy="175125"/>
            </a:xfrm>
            <a:custGeom>
              <a:rect b="b" l="l" r="r" t="t"/>
              <a:pathLst>
                <a:path extrusionOk="0" h="7005" w="1752">
                  <a:moveTo>
                    <a:pt x="0" y="0"/>
                  </a:moveTo>
                  <a:lnTo>
                    <a:pt x="0" y="7005"/>
                  </a:lnTo>
                  <a:lnTo>
                    <a:pt x="1752" y="7005"/>
                  </a:lnTo>
                  <a:lnTo>
                    <a:pt x="1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76"/>
          <p:cNvGrpSpPr/>
          <p:nvPr/>
        </p:nvGrpSpPr>
        <p:grpSpPr>
          <a:xfrm>
            <a:off x="4723687" y="3350059"/>
            <a:ext cx="1411006" cy="1258506"/>
            <a:chOff x="5769375" y="1096775"/>
            <a:chExt cx="815375" cy="727250"/>
          </a:xfrm>
        </p:grpSpPr>
        <p:sp>
          <p:nvSpPr>
            <p:cNvPr id="1593" name="Google Shape;1593;p76"/>
            <p:cNvSpPr/>
            <p:nvPr/>
          </p:nvSpPr>
          <p:spPr>
            <a:xfrm>
              <a:off x="5769375" y="1296250"/>
              <a:ext cx="815375" cy="473150"/>
            </a:xfrm>
            <a:custGeom>
              <a:rect b="b" l="l" r="r" t="t"/>
              <a:pathLst>
                <a:path extrusionOk="0" h="18926" w="32615">
                  <a:moveTo>
                    <a:pt x="1695" y="1"/>
                  </a:moveTo>
                  <a:cubicBezTo>
                    <a:pt x="763" y="1"/>
                    <a:pt x="0" y="763"/>
                    <a:pt x="0" y="1695"/>
                  </a:cubicBezTo>
                  <a:lnTo>
                    <a:pt x="0" y="17231"/>
                  </a:lnTo>
                  <a:cubicBezTo>
                    <a:pt x="0" y="18163"/>
                    <a:pt x="763" y="18925"/>
                    <a:pt x="1695" y="18925"/>
                  </a:cubicBezTo>
                  <a:lnTo>
                    <a:pt x="30920" y="18925"/>
                  </a:lnTo>
                  <a:cubicBezTo>
                    <a:pt x="31869" y="18925"/>
                    <a:pt x="32614" y="18163"/>
                    <a:pt x="32614" y="17231"/>
                  </a:cubicBezTo>
                  <a:lnTo>
                    <a:pt x="32614" y="1695"/>
                  </a:lnTo>
                  <a:cubicBezTo>
                    <a:pt x="32614" y="763"/>
                    <a:pt x="31869" y="1"/>
                    <a:pt x="309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6"/>
            <p:cNvSpPr/>
            <p:nvPr/>
          </p:nvSpPr>
          <p:spPr>
            <a:xfrm>
              <a:off x="6329750" y="1340725"/>
              <a:ext cx="219850" cy="76700"/>
            </a:xfrm>
            <a:custGeom>
              <a:rect b="b" l="l" r="r" t="t"/>
              <a:pathLst>
                <a:path extrusionOk="0" h="3068" w="8794">
                  <a:moveTo>
                    <a:pt x="0" y="1"/>
                  </a:moveTo>
                  <a:lnTo>
                    <a:pt x="0" y="3067"/>
                  </a:lnTo>
                  <a:lnTo>
                    <a:pt x="8793" y="3067"/>
                  </a:lnTo>
                  <a:lnTo>
                    <a:pt x="8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6"/>
            <p:cNvSpPr/>
            <p:nvPr/>
          </p:nvSpPr>
          <p:spPr>
            <a:xfrm>
              <a:off x="6329750" y="1443650"/>
              <a:ext cx="219850" cy="264750"/>
            </a:xfrm>
            <a:custGeom>
              <a:rect b="b" l="l" r="r" t="t"/>
              <a:pathLst>
                <a:path extrusionOk="0" h="10590" w="8794">
                  <a:moveTo>
                    <a:pt x="0" y="1"/>
                  </a:moveTo>
                  <a:lnTo>
                    <a:pt x="0" y="10590"/>
                  </a:lnTo>
                  <a:lnTo>
                    <a:pt x="8793" y="10590"/>
                  </a:lnTo>
                  <a:lnTo>
                    <a:pt x="8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6"/>
            <p:cNvSpPr/>
            <p:nvPr/>
          </p:nvSpPr>
          <p:spPr>
            <a:xfrm>
              <a:off x="6345000" y="1455950"/>
              <a:ext cx="194000" cy="238475"/>
            </a:xfrm>
            <a:custGeom>
              <a:rect b="b" l="l" r="r" t="t"/>
              <a:pathLst>
                <a:path extrusionOk="0" h="9539" w="7760">
                  <a:moveTo>
                    <a:pt x="0" y="0"/>
                  </a:moveTo>
                  <a:lnTo>
                    <a:pt x="0" y="9539"/>
                  </a:lnTo>
                  <a:lnTo>
                    <a:pt x="7760" y="9539"/>
                  </a:lnTo>
                  <a:lnTo>
                    <a:pt x="77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6"/>
            <p:cNvSpPr/>
            <p:nvPr/>
          </p:nvSpPr>
          <p:spPr>
            <a:xfrm>
              <a:off x="5829525" y="1340725"/>
              <a:ext cx="468475" cy="76700"/>
            </a:xfrm>
            <a:custGeom>
              <a:rect b="b" l="l" r="r" t="t"/>
              <a:pathLst>
                <a:path extrusionOk="0" h="3068" w="18739">
                  <a:moveTo>
                    <a:pt x="0" y="1"/>
                  </a:moveTo>
                  <a:lnTo>
                    <a:pt x="0" y="3067"/>
                  </a:lnTo>
                  <a:lnTo>
                    <a:pt x="18738" y="3067"/>
                  </a:lnTo>
                  <a:lnTo>
                    <a:pt x="187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6"/>
            <p:cNvSpPr/>
            <p:nvPr/>
          </p:nvSpPr>
          <p:spPr>
            <a:xfrm>
              <a:off x="5848575" y="1364450"/>
              <a:ext cx="430375" cy="11875"/>
            </a:xfrm>
            <a:custGeom>
              <a:rect b="b" l="l" r="r" t="t"/>
              <a:pathLst>
                <a:path extrusionOk="0" h="475" w="17215">
                  <a:moveTo>
                    <a:pt x="1" y="1"/>
                  </a:moveTo>
                  <a:lnTo>
                    <a:pt x="1" y="475"/>
                  </a:lnTo>
                  <a:lnTo>
                    <a:pt x="17214" y="475"/>
                  </a:lnTo>
                  <a:lnTo>
                    <a:pt x="17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6"/>
            <p:cNvSpPr/>
            <p:nvPr/>
          </p:nvSpPr>
          <p:spPr>
            <a:xfrm>
              <a:off x="5848575" y="1358950"/>
              <a:ext cx="9350" cy="28400"/>
            </a:xfrm>
            <a:custGeom>
              <a:rect b="b" l="l" r="r" t="t"/>
              <a:pathLst>
                <a:path extrusionOk="0" h="1136" w="374">
                  <a:moveTo>
                    <a:pt x="1" y="0"/>
                  </a:moveTo>
                  <a:lnTo>
                    <a:pt x="1" y="1135"/>
                  </a:lnTo>
                  <a:lnTo>
                    <a:pt x="373" y="1135"/>
                  </a:lnTo>
                  <a:lnTo>
                    <a:pt x="3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6"/>
            <p:cNvSpPr/>
            <p:nvPr/>
          </p:nvSpPr>
          <p:spPr>
            <a:xfrm>
              <a:off x="5907025" y="1358950"/>
              <a:ext cx="9350" cy="28400"/>
            </a:xfrm>
            <a:custGeom>
              <a:rect b="b" l="l" r="r" t="t"/>
              <a:pathLst>
                <a:path extrusionOk="0" h="1136" w="374">
                  <a:moveTo>
                    <a:pt x="1" y="0"/>
                  </a:moveTo>
                  <a:lnTo>
                    <a:pt x="1" y="1135"/>
                  </a:lnTo>
                  <a:lnTo>
                    <a:pt x="373" y="1135"/>
                  </a:lnTo>
                  <a:lnTo>
                    <a:pt x="3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6"/>
            <p:cNvSpPr/>
            <p:nvPr/>
          </p:nvSpPr>
          <p:spPr>
            <a:xfrm>
              <a:off x="5965050" y="1358950"/>
              <a:ext cx="9350" cy="28400"/>
            </a:xfrm>
            <a:custGeom>
              <a:rect b="b" l="l" r="r" t="t"/>
              <a:pathLst>
                <a:path extrusionOk="0" h="1136" w="374">
                  <a:moveTo>
                    <a:pt x="1" y="0"/>
                  </a:moveTo>
                  <a:lnTo>
                    <a:pt x="1" y="1135"/>
                  </a:lnTo>
                  <a:lnTo>
                    <a:pt x="374" y="1135"/>
                  </a:lnTo>
                  <a:lnTo>
                    <a:pt x="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6"/>
            <p:cNvSpPr/>
            <p:nvPr/>
          </p:nvSpPr>
          <p:spPr>
            <a:xfrm>
              <a:off x="6023500" y="1358950"/>
              <a:ext cx="9350" cy="28400"/>
            </a:xfrm>
            <a:custGeom>
              <a:rect b="b" l="l" r="r" t="t"/>
              <a:pathLst>
                <a:path extrusionOk="0" h="1136" w="374">
                  <a:moveTo>
                    <a:pt x="1" y="0"/>
                  </a:moveTo>
                  <a:lnTo>
                    <a:pt x="1" y="1135"/>
                  </a:lnTo>
                  <a:lnTo>
                    <a:pt x="374" y="1135"/>
                  </a:lnTo>
                  <a:lnTo>
                    <a:pt x="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6"/>
            <p:cNvSpPr/>
            <p:nvPr/>
          </p:nvSpPr>
          <p:spPr>
            <a:xfrm>
              <a:off x="6081525" y="1358950"/>
              <a:ext cx="9350" cy="28400"/>
            </a:xfrm>
            <a:custGeom>
              <a:rect b="b" l="l" r="r" t="t"/>
              <a:pathLst>
                <a:path extrusionOk="0" h="1136" w="374">
                  <a:moveTo>
                    <a:pt x="1" y="0"/>
                  </a:moveTo>
                  <a:lnTo>
                    <a:pt x="1" y="1135"/>
                  </a:lnTo>
                  <a:lnTo>
                    <a:pt x="374" y="1135"/>
                  </a:lnTo>
                  <a:lnTo>
                    <a:pt x="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6"/>
            <p:cNvSpPr/>
            <p:nvPr/>
          </p:nvSpPr>
          <p:spPr>
            <a:xfrm>
              <a:off x="6145075" y="1358950"/>
              <a:ext cx="9350" cy="28400"/>
            </a:xfrm>
            <a:custGeom>
              <a:rect b="b" l="l" r="r" t="t"/>
              <a:pathLst>
                <a:path extrusionOk="0" h="1136" w="374">
                  <a:moveTo>
                    <a:pt x="0" y="0"/>
                  </a:moveTo>
                  <a:lnTo>
                    <a:pt x="0" y="1135"/>
                  </a:lnTo>
                  <a:lnTo>
                    <a:pt x="373" y="1135"/>
                  </a:lnTo>
                  <a:lnTo>
                    <a:pt x="3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6"/>
            <p:cNvSpPr/>
            <p:nvPr/>
          </p:nvSpPr>
          <p:spPr>
            <a:xfrm>
              <a:off x="6207325" y="1358950"/>
              <a:ext cx="9350" cy="28400"/>
            </a:xfrm>
            <a:custGeom>
              <a:rect b="b" l="l" r="r" t="t"/>
              <a:pathLst>
                <a:path extrusionOk="0" h="1136" w="374">
                  <a:moveTo>
                    <a:pt x="1" y="0"/>
                  </a:moveTo>
                  <a:lnTo>
                    <a:pt x="1" y="1135"/>
                  </a:lnTo>
                  <a:lnTo>
                    <a:pt x="374" y="1135"/>
                  </a:lnTo>
                  <a:lnTo>
                    <a:pt x="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6"/>
            <p:cNvSpPr/>
            <p:nvPr/>
          </p:nvSpPr>
          <p:spPr>
            <a:xfrm>
              <a:off x="6269600" y="1358950"/>
              <a:ext cx="9350" cy="28400"/>
            </a:xfrm>
            <a:custGeom>
              <a:rect b="b" l="l" r="r" t="t"/>
              <a:pathLst>
                <a:path extrusionOk="0" h="1136" w="374">
                  <a:moveTo>
                    <a:pt x="0" y="0"/>
                  </a:moveTo>
                  <a:lnTo>
                    <a:pt x="0" y="1135"/>
                  </a:lnTo>
                  <a:lnTo>
                    <a:pt x="373" y="1135"/>
                  </a:lnTo>
                  <a:lnTo>
                    <a:pt x="3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6"/>
            <p:cNvSpPr/>
            <p:nvPr/>
          </p:nvSpPr>
          <p:spPr>
            <a:xfrm>
              <a:off x="5830800" y="1464825"/>
              <a:ext cx="465925" cy="10625"/>
            </a:xfrm>
            <a:custGeom>
              <a:rect b="b" l="l" r="r" t="t"/>
              <a:pathLst>
                <a:path extrusionOk="0" h="425" w="18637">
                  <a:moveTo>
                    <a:pt x="0" y="1"/>
                  </a:moveTo>
                  <a:lnTo>
                    <a:pt x="0" y="424"/>
                  </a:lnTo>
                  <a:lnTo>
                    <a:pt x="18637" y="424"/>
                  </a:lnTo>
                  <a:lnTo>
                    <a:pt x="186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6"/>
            <p:cNvSpPr/>
            <p:nvPr/>
          </p:nvSpPr>
          <p:spPr>
            <a:xfrm>
              <a:off x="5830800" y="1491525"/>
              <a:ext cx="465925" cy="10600"/>
            </a:xfrm>
            <a:custGeom>
              <a:rect b="b" l="l" r="r" t="t"/>
              <a:pathLst>
                <a:path extrusionOk="0" h="424" w="18637">
                  <a:moveTo>
                    <a:pt x="0" y="0"/>
                  </a:moveTo>
                  <a:lnTo>
                    <a:pt x="0" y="424"/>
                  </a:lnTo>
                  <a:lnTo>
                    <a:pt x="18637" y="424"/>
                  </a:lnTo>
                  <a:lnTo>
                    <a:pt x="186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6"/>
            <p:cNvSpPr/>
            <p:nvPr/>
          </p:nvSpPr>
          <p:spPr>
            <a:xfrm>
              <a:off x="5830800" y="1517775"/>
              <a:ext cx="465925" cy="10625"/>
            </a:xfrm>
            <a:custGeom>
              <a:rect b="b" l="l" r="r" t="t"/>
              <a:pathLst>
                <a:path extrusionOk="0" h="425" w="18637">
                  <a:moveTo>
                    <a:pt x="0" y="1"/>
                  </a:moveTo>
                  <a:lnTo>
                    <a:pt x="0" y="424"/>
                  </a:lnTo>
                  <a:lnTo>
                    <a:pt x="18637" y="424"/>
                  </a:lnTo>
                  <a:lnTo>
                    <a:pt x="186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6"/>
            <p:cNvSpPr/>
            <p:nvPr/>
          </p:nvSpPr>
          <p:spPr>
            <a:xfrm>
              <a:off x="5830800" y="1544450"/>
              <a:ext cx="465925" cy="10625"/>
            </a:xfrm>
            <a:custGeom>
              <a:rect b="b" l="l" r="r" t="t"/>
              <a:pathLst>
                <a:path extrusionOk="0" h="425" w="18637">
                  <a:moveTo>
                    <a:pt x="0" y="1"/>
                  </a:moveTo>
                  <a:lnTo>
                    <a:pt x="0" y="425"/>
                  </a:lnTo>
                  <a:lnTo>
                    <a:pt x="18637" y="425"/>
                  </a:lnTo>
                  <a:lnTo>
                    <a:pt x="186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6"/>
            <p:cNvSpPr/>
            <p:nvPr/>
          </p:nvSpPr>
          <p:spPr>
            <a:xfrm>
              <a:off x="5830800" y="1570725"/>
              <a:ext cx="465925" cy="10600"/>
            </a:xfrm>
            <a:custGeom>
              <a:rect b="b" l="l" r="r" t="t"/>
              <a:pathLst>
                <a:path extrusionOk="0" h="424" w="18637">
                  <a:moveTo>
                    <a:pt x="0" y="0"/>
                  </a:moveTo>
                  <a:lnTo>
                    <a:pt x="0" y="424"/>
                  </a:lnTo>
                  <a:lnTo>
                    <a:pt x="18637" y="424"/>
                  </a:lnTo>
                  <a:lnTo>
                    <a:pt x="186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6"/>
            <p:cNvSpPr/>
            <p:nvPr/>
          </p:nvSpPr>
          <p:spPr>
            <a:xfrm>
              <a:off x="5830800" y="1597400"/>
              <a:ext cx="465925" cy="10625"/>
            </a:xfrm>
            <a:custGeom>
              <a:rect b="b" l="l" r="r" t="t"/>
              <a:pathLst>
                <a:path extrusionOk="0" h="425" w="18637">
                  <a:moveTo>
                    <a:pt x="0" y="1"/>
                  </a:moveTo>
                  <a:lnTo>
                    <a:pt x="0" y="424"/>
                  </a:lnTo>
                  <a:lnTo>
                    <a:pt x="18637" y="424"/>
                  </a:lnTo>
                  <a:lnTo>
                    <a:pt x="186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6"/>
            <p:cNvSpPr/>
            <p:nvPr/>
          </p:nvSpPr>
          <p:spPr>
            <a:xfrm>
              <a:off x="5830800" y="1623675"/>
              <a:ext cx="465925" cy="10600"/>
            </a:xfrm>
            <a:custGeom>
              <a:rect b="b" l="l" r="r" t="t"/>
              <a:pathLst>
                <a:path extrusionOk="0" h="424" w="18637">
                  <a:moveTo>
                    <a:pt x="0" y="0"/>
                  </a:moveTo>
                  <a:lnTo>
                    <a:pt x="0" y="424"/>
                  </a:lnTo>
                  <a:lnTo>
                    <a:pt x="18637" y="424"/>
                  </a:lnTo>
                  <a:lnTo>
                    <a:pt x="186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6"/>
            <p:cNvSpPr/>
            <p:nvPr/>
          </p:nvSpPr>
          <p:spPr>
            <a:xfrm>
              <a:off x="6375050" y="1579625"/>
              <a:ext cx="113550" cy="97500"/>
            </a:xfrm>
            <a:custGeom>
              <a:rect b="b" l="l" r="r" t="t"/>
              <a:pathLst>
                <a:path extrusionOk="0" h="3900" w="4542">
                  <a:moveTo>
                    <a:pt x="2593" y="0"/>
                  </a:moveTo>
                  <a:cubicBezTo>
                    <a:pt x="865" y="0"/>
                    <a:pt x="1" y="2101"/>
                    <a:pt x="1221" y="3321"/>
                  </a:cubicBezTo>
                  <a:cubicBezTo>
                    <a:pt x="1621" y="3721"/>
                    <a:pt x="2109" y="3899"/>
                    <a:pt x="2587" y="3899"/>
                  </a:cubicBezTo>
                  <a:cubicBezTo>
                    <a:pt x="3587" y="3899"/>
                    <a:pt x="4542" y="3118"/>
                    <a:pt x="4542" y="1949"/>
                  </a:cubicBezTo>
                  <a:cubicBezTo>
                    <a:pt x="4542" y="864"/>
                    <a:pt x="3677" y="0"/>
                    <a:pt x="2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6"/>
            <p:cNvSpPr/>
            <p:nvPr/>
          </p:nvSpPr>
          <p:spPr>
            <a:xfrm>
              <a:off x="6375900" y="1575800"/>
              <a:ext cx="106350" cy="91200"/>
            </a:xfrm>
            <a:custGeom>
              <a:rect b="b" l="l" r="r" t="t"/>
              <a:pathLst>
                <a:path extrusionOk="0" h="3648" w="4254">
                  <a:moveTo>
                    <a:pt x="2441" y="1"/>
                  </a:moveTo>
                  <a:cubicBezTo>
                    <a:pt x="814" y="1"/>
                    <a:pt x="1" y="1966"/>
                    <a:pt x="1153" y="3118"/>
                  </a:cubicBezTo>
                  <a:cubicBezTo>
                    <a:pt x="1524" y="3484"/>
                    <a:pt x="1977" y="3647"/>
                    <a:pt x="2422" y="3647"/>
                  </a:cubicBezTo>
                  <a:cubicBezTo>
                    <a:pt x="3358" y="3647"/>
                    <a:pt x="4253" y="2922"/>
                    <a:pt x="4253" y="1830"/>
                  </a:cubicBezTo>
                  <a:cubicBezTo>
                    <a:pt x="4253" y="814"/>
                    <a:pt x="3440" y="1"/>
                    <a:pt x="2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6"/>
            <p:cNvSpPr/>
            <p:nvPr/>
          </p:nvSpPr>
          <p:spPr>
            <a:xfrm>
              <a:off x="6429275" y="1566075"/>
              <a:ext cx="16975" cy="57625"/>
            </a:xfrm>
            <a:custGeom>
              <a:rect b="b" l="l" r="r" t="t"/>
              <a:pathLst>
                <a:path extrusionOk="0" h="2305" w="679">
                  <a:moveTo>
                    <a:pt x="1" y="0"/>
                  </a:moveTo>
                  <a:lnTo>
                    <a:pt x="170" y="2304"/>
                  </a:lnTo>
                  <a:lnTo>
                    <a:pt x="441" y="2304"/>
                  </a:lnTo>
                  <a:lnTo>
                    <a:pt x="6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6"/>
            <p:cNvSpPr/>
            <p:nvPr/>
          </p:nvSpPr>
          <p:spPr>
            <a:xfrm>
              <a:off x="6401325" y="1588500"/>
              <a:ext cx="13150" cy="12325"/>
            </a:xfrm>
            <a:custGeom>
              <a:rect b="b" l="l" r="r" t="t"/>
              <a:pathLst>
                <a:path extrusionOk="0" h="493" w="526">
                  <a:moveTo>
                    <a:pt x="170" y="1"/>
                  </a:moveTo>
                  <a:lnTo>
                    <a:pt x="0" y="170"/>
                  </a:lnTo>
                  <a:lnTo>
                    <a:pt x="441" y="492"/>
                  </a:lnTo>
                  <a:lnTo>
                    <a:pt x="526" y="340"/>
                  </a:lnTo>
                  <a:lnTo>
                    <a:pt x="1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6"/>
            <p:cNvSpPr/>
            <p:nvPr/>
          </p:nvSpPr>
          <p:spPr>
            <a:xfrm>
              <a:off x="6391575" y="1613500"/>
              <a:ext cx="16550" cy="6375"/>
            </a:xfrm>
            <a:custGeom>
              <a:rect b="b" l="l" r="r" t="t"/>
              <a:pathLst>
                <a:path extrusionOk="0" h="255" w="662">
                  <a:moveTo>
                    <a:pt x="1" y="1"/>
                  </a:moveTo>
                  <a:lnTo>
                    <a:pt x="1" y="255"/>
                  </a:lnTo>
                  <a:lnTo>
                    <a:pt x="662" y="255"/>
                  </a:lnTo>
                  <a:lnTo>
                    <a:pt x="662" y="11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6"/>
            <p:cNvSpPr/>
            <p:nvPr/>
          </p:nvSpPr>
          <p:spPr>
            <a:xfrm>
              <a:off x="6401325" y="1640175"/>
              <a:ext cx="13150" cy="14850"/>
            </a:xfrm>
            <a:custGeom>
              <a:rect b="b" l="l" r="r" t="t"/>
              <a:pathLst>
                <a:path extrusionOk="0" h="594" w="526">
                  <a:moveTo>
                    <a:pt x="356" y="1"/>
                  </a:moveTo>
                  <a:lnTo>
                    <a:pt x="0" y="391"/>
                  </a:lnTo>
                  <a:lnTo>
                    <a:pt x="204" y="594"/>
                  </a:lnTo>
                  <a:lnTo>
                    <a:pt x="526" y="120"/>
                  </a:lnTo>
                  <a:lnTo>
                    <a:pt x="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6"/>
            <p:cNvSpPr/>
            <p:nvPr/>
          </p:nvSpPr>
          <p:spPr>
            <a:xfrm>
              <a:off x="6455550" y="1583425"/>
              <a:ext cx="11450" cy="13575"/>
            </a:xfrm>
            <a:custGeom>
              <a:rect b="b" l="l" r="r" t="t"/>
              <a:pathLst>
                <a:path extrusionOk="0" h="543" w="458">
                  <a:moveTo>
                    <a:pt x="254" y="1"/>
                  </a:moveTo>
                  <a:lnTo>
                    <a:pt x="0" y="441"/>
                  </a:lnTo>
                  <a:lnTo>
                    <a:pt x="119" y="543"/>
                  </a:lnTo>
                  <a:lnTo>
                    <a:pt x="457" y="170"/>
                  </a:lnTo>
                  <a:lnTo>
                    <a:pt x="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6"/>
            <p:cNvSpPr/>
            <p:nvPr/>
          </p:nvSpPr>
          <p:spPr>
            <a:xfrm>
              <a:off x="6430975" y="1649500"/>
              <a:ext cx="7650" cy="17400"/>
            </a:xfrm>
            <a:custGeom>
              <a:rect b="b" l="l" r="r" t="t"/>
              <a:pathLst>
                <a:path extrusionOk="0" h="696" w="306">
                  <a:moveTo>
                    <a:pt x="136" y="1"/>
                  </a:moveTo>
                  <a:lnTo>
                    <a:pt x="0" y="695"/>
                  </a:lnTo>
                  <a:lnTo>
                    <a:pt x="305" y="695"/>
                  </a:lnTo>
                  <a:lnTo>
                    <a:pt x="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6"/>
            <p:cNvSpPr/>
            <p:nvPr/>
          </p:nvSpPr>
          <p:spPr>
            <a:xfrm>
              <a:off x="6465700" y="1616900"/>
              <a:ext cx="16550" cy="5950"/>
            </a:xfrm>
            <a:custGeom>
              <a:rect b="b" l="l" r="r" t="t"/>
              <a:pathLst>
                <a:path extrusionOk="0" h="238" w="662">
                  <a:moveTo>
                    <a:pt x="661" y="0"/>
                  </a:moveTo>
                  <a:lnTo>
                    <a:pt x="1" y="119"/>
                  </a:lnTo>
                  <a:lnTo>
                    <a:pt x="1" y="237"/>
                  </a:lnTo>
                  <a:lnTo>
                    <a:pt x="661" y="237"/>
                  </a:lnTo>
                  <a:lnTo>
                    <a:pt x="6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6"/>
            <p:cNvSpPr/>
            <p:nvPr/>
          </p:nvSpPr>
          <p:spPr>
            <a:xfrm>
              <a:off x="6459350" y="1643575"/>
              <a:ext cx="12725" cy="14850"/>
            </a:xfrm>
            <a:custGeom>
              <a:rect b="b" l="l" r="r" t="t"/>
              <a:pathLst>
                <a:path extrusionOk="0" h="594" w="509">
                  <a:moveTo>
                    <a:pt x="170" y="0"/>
                  </a:moveTo>
                  <a:lnTo>
                    <a:pt x="1" y="119"/>
                  </a:lnTo>
                  <a:lnTo>
                    <a:pt x="322" y="593"/>
                  </a:lnTo>
                  <a:lnTo>
                    <a:pt x="509" y="390"/>
                  </a:lnTo>
                  <a:lnTo>
                    <a:pt x="1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6"/>
            <p:cNvSpPr/>
            <p:nvPr/>
          </p:nvSpPr>
          <p:spPr>
            <a:xfrm>
              <a:off x="6395825" y="1475850"/>
              <a:ext cx="79650" cy="67975"/>
            </a:xfrm>
            <a:custGeom>
              <a:rect b="b" l="l" r="r" t="t"/>
              <a:pathLst>
                <a:path extrusionOk="0" h="2719" w="3186">
                  <a:moveTo>
                    <a:pt x="1830" y="0"/>
                  </a:moveTo>
                  <a:cubicBezTo>
                    <a:pt x="610" y="0"/>
                    <a:pt x="0" y="1457"/>
                    <a:pt x="864" y="2321"/>
                  </a:cubicBezTo>
                  <a:cubicBezTo>
                    <a:pt x="1138" y="2596"/>
                    <a:pt x="1478" y="2719"/>
                    <a:pt x="1813" y="2719"/>
                  </a:cubicBezTo>
                  <a:cubicBezTo>
                    <a:pt x="2511" y="2719"/>
                    <a:pt x="3185" y="2181"/>
                    <a:pt x="3185" y="1356"/>
                  </a:cubicBezTo>
                  <a:cubicBezTo>
                    <a:pt x="3185" y="610"/>
                    <a:pt x="2575" y="0"/>
                    <a:pt x="1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6"/>
            <p:cNvSpPr/>
            <p:nvPr/>
          </p:nvSpPr>
          <p:spPr>
            <a:xfrm>
              <a:off x="6407675" y="1482625"/>
              <a:ext cx="63550" cy="54150"/>
            </a:xfrm>
            <a:custGeom>
              <a:rect b="b" l="l" r="r" t="t"/>
              <a:pathLst>
                <a:path extrusionOk="0" h="2166" w="2542">
                  <a:moveTo>
                    <a:pt x="1458" y="0"/>
                  </a:moveTo>
                  <a:cubicBezTo>
                    <a:pt x="492" y="0"/>
                    <a:pt x="1" y="1169"/>
                    <a:pt x="695" y="1847"/>
                  </a:cubicBezTo>
                  <a:cubicBezTo>
                    <a:pt x="915" y="2067"/>
                    <a:pt x="1186" y="2165"/>
                    <a:pt x="1453" y="2165"/>
                  </a:cubicBezTo>
                  <a:cubicBezTo>
                    <a:pt x="2008" y="2165"/>
                    <a:pt x="2542" y="1737"/>
                    <a:pt x="2542" y="1085"/>
                  </a:cubicBezTo>
                  <a:cubicBezTo>
                    <a:pt x="2542" y="492"/>
                    <a:pt x="2051" y="0"/>
                    <a:pt x="1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6"/>
            <p:cNvSpPr/>
            <p:nvPr/>
          </p:nvSpPr>
          <p:spPr>
            <a:xfrm>
              <a:off x="6434775" y="1489825"/>
              <a:ext cx="28000" cy="24325"/>
            </a:xfrm>
            <a:custGeom>
              <a:rect b="b" l="l" r="r" t="t"/>
              <a:pathLst>
                <a:path extrusionOk="0" h="973" w="1120">
                  <a:moveTo>
                    <a:pt x="645" y="0"/>
                  </a:moveTo>
                  <a:cubicBezTo>
                    <a:pt x="204" y="0"/>
                    <a:pt x="1" y="526"/>
                    <a:pt x="306" y="831"/>
                  </a:cubicBezTo>
                  <a:cubicBezTo>
                    <a:pt x="404" y="929"/>
                    <a:pt x="523" y="973"/>
                    <a:pt x="640" y="973"/>
                  </a:cubicBezTo>
                  <a:cubicBezTo>
                    <a:pt x="886" y="973"/>
                    <a:pt x="1119" y="779"/>
                    <a:pt x="1119" y="492"/>
                  </a:cubicBezTo>
                  <a:cubicBezTo>
                    <a:pt x="1119" y="221"/>
                    <a:pt x="899"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6"/>
            <p:cNvSpPr/>
            <p:nvPr/>
          </p:nvSpPr>
          <p:spPr>
            <a:xfrm>
              <a:off x="5830800" y="1655000"/>
              <a:ext cx="138950" cy="39425"/>
            </a:xfrm>
            <a:custGeom>
              <a:rect b="b" l="l" r="r" t="t"/>
              <a:pathLst>
                <a:path extrusionOk="0" h="1577" w="5558">
                  <a:moveTo>
                    <a:pt x="0" y="1"/>
                  </a:moveTo>
                  <a:lnTo>
                    <a:pt x="0" y="1577"/>
                  </a:lnTo>
                  <a:lnTo>
                    <a:pt x="5557" y="1577"/>
                  </a:lnTo>
                  <a:lnTo>
                    <a:pt x="55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6"/>
            <p:cNvSpPr/>
            <p:nvPr/>
          </p:nvSpPr>
          <p:spPr>
            <a:xfrm>
              <a:off x="6471200" y="1769375"/>
              <a:ext cx="60175" cy="54650"/>
            </a:xfrm>
            <a:custGeom>
              <a:rect b="b" l="l" r="r" t="t"/>
              <a:pathLst>
                <a:path extrusionOk="0" h="2186" w="2407">
                  <a:moveTo>
                    <a:pt x="1" y="0"/>
                  </a:moveTo>
                  <a:lnTo>
                    <a:pt x="1898" y="2186"/>
                  </a:lnTo>
                  <a:lnTo>
                    <a:pt x="2407" y="2186"/>
                  </a:lnTo>
                  <a:lnTo>
                    <a:pt x="13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6"/>
            <p:cNvSpPr/>
            <p:nvPr/>
          </p:nvSpPr>
          <p:spPr>
            <a:xfrm>
              <a:off x="5811300" y="1769375"/>
              <a:ext cx="60175" cy="54650"/>
            </a:xfrm>
            <a:custGeom>
              <a:rect b="b" l="l" r="r" t="t"/>
              <a:pathLst>
                <a:path extrusionOk="0" h="2186" w="2407">
                  <a:moveTo>
                    <a:pt x="1068" y="0"/>
                  </a:moveTo>
                  <a:lnTo>
                    <a:pt x="1" y="2186"/>
                  </a:lnTo>
                  <a:lnTo>
                    <a:pt x="509" y="2186"/>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6"/>
            <p:cNvSpPr/>
            <p:nvPr/>
          </p:nvSpPr>
          <p:spPr>
            <a:xfrm>
              <a:off x="5898550" y="1096775"/>
              <a:ext cx="39425" cy="33750"/>
            </a:xfrm>
            <a:custGeom>
              <a:rect b="b" l="l" r="r" t="t"/>
              <a:pathLst>
                <a:path extrusionOk="0" h="1350" w="1577">
                  <a:moveTo>
                    <a:pt x="899" y="0"/>
                  </a:moveTo>
                  <a:cubicBezTo>
                    <a:pt x="306" y="0"/>
                    <a:pt x="1" y="729"/>
                    <a:pt x="424" y="1152"/>
                  </a:cubicBezTo>
                  <a:cubicBezTo>
                    <a:pt x="561" y="1288"/>
                    <a:pt x="729" y="1349"/>
                    <a:pt x="894" y="1349"/>
                  </a:cubicBezTo>
                  <a:cubicBezTo>
                    <a:pt x="1242" y="1349"/>
                    <a:pt x="1576" y="1080"/>
                    <a:pt x="1576" y="678"/>
                  </a:cubicBezTo>
                  <a:cubicBezTo>
                    <a:pt x="1576" y="305"/>
                    <a:pt x="127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6"/>
            <p:cNvSpPr/>
            <p:nvPr/>
          </p:nvSpPr>
          <p:spPr>
            <a:xfrm>
              <a:off x="5921000" y="1113700"/>
              <a:ext cx="591325" cy="166900"/>
            </a:xfrm>
            <a:custGeom>
              <a:rect b="b" l="l" r="r" t="t"/>
              <a:pathLst>
                <a:path extrusionOk="0" h="6676" w="23653">
                  <a:moveTo>
                    <a:pt x="1" y="1"/>
                  </a:moveTo>
                  <a:lnTo>
                    <a:pt x="1" y="119"/>
                  </a:lnTo>
                  <a:lnTo>
                    <a:pt x="22483" y="6676"/>
                  </a:lnTo>
                  <a:lnTo>
                    <a:pt x="23652" y="667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6"/>
            <p:cNvSpPr/>
            <p:nvPr/>
          </p:nvSpPr>
          <p:spPr>
            <a:xfrm>
              <a:off x="6436900" y="1280575"/>
              <a:ext cx="105500" cy="15700"/>
            </a:xfrm>
            <a:custGeom>
              <a:rect b="b" l="l" r="r" t="t"/>
              <a:pathLst>
                <a:path extrusionOk="0" h="628" w="4220">
                  <a:moveTo>
                    <a:pt x="306" y="1"/>
                  </a:moveTo>
                  <a:cubicBezTo>
                    <a:pt x="136" y="1"/>
                    <a:pt x="1" y="136"/>
                    <a:pt x="1" y="323"/>
                  </a:cubicBezTo>
                  <a:cubicBezTo>
                    <a:pt x="1" y="492"/>
                    <a:pt x="136" y="628"/>
                    <a:pt x="306" y="628"/>
                  </a:cubicBezTo>
                  <a:lnTo>
                    <a:pt x="3914" y="628"/>
                  </a:lnTo>
                  <a:cubicBezTo>
                    <a:pt x="4084" y="628"/>
                    <a:pt x="4219" y="492"/>
                    <a:pt x="4219" y="323"/>
                  </a:cubicBezTo>
                  <a:cubicBezTo>
                    <a:pt x="4219" y="136"/>
                    <a:pt x="4084" y="1"/>
                    <a:pt x="39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76"/>
          <p:cNvGrpSpPr/>
          <p:nvPr/>
        </p:nvGrpSpPr>
        <p:grpSpPr>
          <a:xfrm>
            <a:off x="2885724" y="3350059"/>
            <a:ext cx="1396779" cy="1258503"/>
            <a:chOff x="1475450" y="763450"/>
            <a:chExt cx="1984625" cy="1787900"/>
          </a:xfrm>
        </p:grpSpPr>
        <p:sp>
          <p:nvSpPr>
            <p:cNvPr id="1634" name="Google Shape;1634;p76"/>
            <p:cNvSpPr/>
            <p:nvPr/>
          </p:nvSpPr>
          <p:spPr>
            <a:xfrm>
              <a:off x="1475450" y="763450"/>
              <a:ext cx="1984625" cy="1787900"/>
            </a:xfrm>
            <a:custGeom>
              <a:rect b="b" l="l" r="r" t="t"/>
              <a:pathLst>
                <a:path extrusionOk="0" h="71516" w="79385">
                  <a:moveTo>
                    <a:pt x="1" y="0"/>
                  </a:moveTo>
                  <a:lnTo>
                    <a:pt x="1" y="71516"/>
                  </a:lnTo>
                  <a:lnTo>
                    <a:pt x="79385" y="71516"/>
                  </a:lnTo>
                  <a:lnTo>
                    <a:pt x="79385" y="0"/>
                  </a:lnTo>
                  <a:close/>
                </a:path>
              </a:pathLst>
            </a:custGeom>
            <a:solidFill>
              <a:srgbClr val="75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6"/>
            <p:cNvSpPr/>
            <p:nvPr/>
          </p:nvSpPr>
          <p:spPr>
            <a:xfrm>
              <a:off x="1698425" y="1021575"/>
              <a:ext cx="1331475" cy="1272750"/>
            </a:xfrm>
            <a:custGeom>
              <a:rect b="b" l="l" r="r" t="t"/>
              <a:pathLst>
                <a:path extrusionOk="0" h="50910" w="53259">
                  <a:moveTo>
                    <a:pt x="26564" y="0"/>
                  </a:moveTo>
                  <a:cubicBezTo>
                    <a:pt x="13582" y="0"/>
                    <a:pt x="2496" y="9927"/>
                    <a:pt x="1285" y="23110"/>
                  </a:cubicBezTo>
                  <a:cubicBezTo>
                    <a:pt x="1" y="37119"/>
                    <a:pt x="10297" y="49493"/>
                    <a:pt x="24306" y="50801"/>
                  </a:cubicBezTo>
                  <a:cubicBezTo>
                    <a:pt x="25097" y="50874"/>
                    <a:pt x="25883" y="50909"/>
                    <a:pt x="26661" y="50909"/>
                  </a:cubicBezTo>
                  <a:cubicBezTo>
                    <a:pt x="39658" y="50909"/>
                    <a:pt x="50762" y="40997"/>
                    <a:pt x="51974" y="27780"/>
                  </a:cubicBezTo>
                  <a:cubicBezTo>
                    <a:pt x="53258" y="13794"/>
                    <a:pt x="42962" y="1396"/>
                    <a:pt x="28953" y="112"/>
                  </a:cubicBezTo>
                  <a:cubicBezTo>
                    <a:pt x="28151" y="37"/>
                    <a:pt x="27354" y="0"/>
                    <a:pt x="265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6"/>
            <p:cNvSpPr/>
            <p:nvPr/>
          </p:nvSpPr>
          <p:spPr>
            <a:xfrm>
              <a:off x="1781325" y="1075300"/>
              <a:ext cx="1211200" cy="1164950"/>
            </a:xfrm>
            <a:custGeom>
              <a:rect b="b" l="l" r="r" t="t"/>
              <a:pathLst>
                <a:path extrusionOk="0" h="46598" w="48448">
                  <a:moveTo>
                    <a:pt x="23311" y="0"/>
                  </a:moveTo>
                  <a:cubicBezTo>
                    <a:pt x="20313" y="0"/>
                    <a:pt x="17288" y="579"/>
                    <a:pt x="14406" y="1769"/>
                  </a:cubicBezTo>
                  <a:cubicBezTo>
                    <a:pt x="5697" y="5388"/>
                    <a:pt x="24" y="13886"/>
                    <a:pt x="24" y="23296"/>
                  </a:cubicBezTo>
                  <a:cubicBezTo>
                    <a:pt x="0" y="36184"/>
                    <a:pt x="10437" y="46597"/>
                    <a:pt x="23325" y="46597"/>
                  </a:cubicBezTo>
                  <a:cubicBezTo>
                    <a:pt x="32735" y="46597"/>
                    <a:pt x="41233" y="40924"/>
                    <a:pt x="44852" y="32215"/>
                  </a:cubicBezTo>
                  <a:cubicBezTo>
                    <a:pt x="48448" y="23506"/>
                    <a:pt x="46463" y="13490"/>
                    <a:pt x="39786" y="6835"/>
                  </a:cubicBezTo>
                  <a:cubicBezTo>
                    <a:pt x="35333" y="2367"/>
                    <a:pt x="29375" y="0"/>
                    <a:pt x="23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6"/>
            <p:cNvSpPr/>
            <p:nvPr/>
          </p:nvSpPr>
          <p:spPr>
            <a:xfrm>
              <a:off x="1850200" y="1144025"/>
              <a:ext cx="1027925" cy="1027925"/>
            </a:xfrm>
            <a:custGeom>
              <a:rect b="b" l="l" r="r" t="t"/>
              <a:pathLst>
                <a:path extrusionOk="0" fill="none" h="41117" w="41117">
                  <a:moveTo>
                    <a:pt x="40580" y="19543"/>
                  </a:moveTo>
                  <a:cubicBezTo>
                    <a:pt x="41117" y="30610"/>
                    <a:pt x="32618" y="39996"/>
                    <a:pt x="21574" y="40556"/>
                  </a:cubicBezTo>
                  <a:cubicBezTo>
                    <a:pt x="10507" y="41117"/>
                    <a:pt x="1121" y="32594"/>
                    <a:pt x="561" y="21551"/>
                  </a:cubicBezTo>
                  <a:cubicBezTo>
                    <a:pt x="0" y="10507"/>
                    <a:pt x="8523" y="1098"/>
                    <a:pt x="19566" y="537"/>
                  </a:cubicBezTo>
                  <a:cubicBezTo>
                    <a:pt x="30610" y="0"/>
                    <a:pt x="40019" y="8499"/>
                    <a:pt x="40580" y="19543"/>
                  </a:cubicBezTo>
                  <a:close/>
                </a:path>
              </a:pathLst>
            </a:custGeom>
            <a:solidFill>
              <a:schemeClr val="lt1"/>
            </a:solidFill>
            <a:ln cap="flat" cmpd="sng" w="7600">
              <a:solidFill>
                <a:srgbClr val="F6F0E8"/>
              </a:solidFill>
              <a:prstDash val="solid"/>
              <a:miter lim="233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6"/>
            <p:cNvSpPr/>
            <p:nvPr/>
          </p:nvSpPr>
          <p:spPr>
            <a:xfrm>
              <a:off x="1898075" y="1191875"/>
              <a:ext cx="932200" cy="932200"/>
            </a:xfrm>
            <a:custGeom>
              <a:rect b="b" l="l" r="r" t="t"/>
              <a:pathLst>
                <a:path extrusionOk="0" fill="none" h="37288" w="37288">
                  <a:moveTo>
                    <a:pt x="20406" y="982"/>
                  </a:moveTo>
                  <a:cubicBezTo>
                    <a:pt x="30166" y="1939"/>
                    <a:pt x="37287" y="10648"/>
                    <a:pt x="36306" y="20407"/>
                  </a:cubicBezTo>
                  <a:cubicBezTo>
                    <a:pt x="35326" y="30167"/>
                    <a:pt x="26640" y="37288"/>
                    <a:pt x="16881" y="36307"/>
                  </a:cubicBezTo>
                  <a:cubicBezTo>
                    <a:pt x="7121" y="35327"/>
                    <a:pt x="0" y="26618"/>
                    <a:pt x="981" y="16858"/>
                  </a:cubicBezTo>
                  <a:cubicBezTo>
                    <a:pt x="1961" y="7122"/>
                    <a:pt x="10647" y="1"/>
                    <a:pt x="20406" y="982"/>
                  </a:cubicBezTo>
                  <a:close/>
                </a:path>
              </a:pathLst>
            </a:custGeom>
            <a:solidFill>
              <a:schemeClr val="lt1"/>
            </a:solidFill>
            <a:ln cap="flat" cmpd="sng" w="7600">
              <a:solidFill>
                <a:srgbClr val="F6F0E8"/>
              </a:solidFill>
              <a:prstDash val="solid"/>
              <a:miter lim="233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6"/>
            <p:cNvSpPr/>
            <p:nvPr/>
          </p:nvSpPr>
          <p:spPr>
            <a:xfrm>
              <a:off x="2205675" y="1498875"/>
              <a:ext cx="370675" cy="317600"/>
            </a:xfrm>
            <a:custGeom>
              <a:rect b="b" l="l" r="r" t="t"/>
              <a:pathLst>
                <a:path extrusionOk="0" h="12704" w="14827">
                  <a:moveTo>
                    <a:pt x="6394" y="0"/>
                  </a:moveTo>
                  <a:cubicBezTo>
                    <a:pt x="3132" y="0"/>
                    <a:pt x="1" y="2530"/>
                    <a:pt x="1" y="6353"/>
                  </a:cubicBezTo>
                  <a:cubicBezTo>
                    <a:pt x="1" y="9855"/>
                    <a:pt x="2849" y="12704"/>
                    <a:pt x="6351" y="12704"/>
                  </a:cubicBezTo>
                  <a:cubicBezTo>
                    <a:pt x="12001" y="12704"/>
                    <a:pt x="14827" y="5862"/>
                    <a:pt x="10834" y="1870"/>
                  </a:cubicBezTo>
                  <a:cubicBezTo>
                    <a:pt x="9543" y="579"/>
                    <a:pt x="7953" y="0"/>
                    <a:pt x="6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6"/>
            <p:cNvSpPr/>
            <p:nvPr/>
          </p:nvSpPr>
          <p:spPr>
            <a:xfrm>
              <a:off x="2224950" y="1518025"/>
              <a:ext cx="325725" cy="279200"/>
            </a:xfrm>
            <a:custGeom>
              <a:rect b="b" l="l" r="r" t="t"/>
              <a:pathLst>
                <a:path extrusionOk="0" h="11168" w="13029">
                  <a:moveTo>
                    <a:pt x="5616" y="1"/>
                  </a:moveTo>
                  <a:cubicBezTo>
                    <a:pt x="2747" y="1"/>
                    <a:pt x="0" y="2222"/>
                    <a:pt x="0" y="5587"/>
                  </a:cubicBezTo>
                  <a:cubicBezTo>
                    <a:pt x="0" y="8669"/>
                    <a:pt x="2498" y="11167"/>
                    <a:pt x="5580" y="11167"/>
                  </a:cubicBezTo>
                  <a:cubicBezTo>
                    <a:pt x="10553" y="11167"/>
                    <a:pt x="13028" y="5167"/>
                    <a:pt x="9526" y="1641"/>
                  </a:cubicBezTo>
                  <a:cubicBezTo>
                    <a:pt x="8386" y="508"/>
                    <a:pt x="6987" y="1"/>
                    <a:pt x="5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6"/>
            <p:cNvSpPr/>
            <p:nvPr/>
          </p:nvSpPr>
          <p:spPr>
            <a:xfrm>
              <a:off x="2328250" y="1621825"/>
              <a:ext cx="84075" cy="72075"/>
            </a:xfrm>
            <a:custGeom>
              <a:rect b="b" l="l" r="r" t="t"/>
              <a:pathLst>
                <a:path extrusionOk="0" h="2883" w="3363">
                  <a:moveTo>
                    <a:pt x="1436" y="1"/>
                  </a:moveTo>
                  <a:cubicBezTo>
                    <a:pt x="701" y="1"/>
                    <a:pt x="1" y="569"/>
                    <a:pt x="1" y="1435"/>
                  </a:cubicBezTo>
                  <a:cubicBezTo>
                    <a:pt x="1" y="2229"/>
                    <a:pt x="654" y="2882"/>
                    <a:pt x="1448" y="2882"/>
                  </a:cubicBezTo>
                  <a:cubicBezTo>
                    <a:pt x="2732" y="2882"/>
                    <a:pt x="3363" y="1318"/>
                    <a:pt x="2452" y="431"/>
                  </a:cubicBezTo>
                  <a:cubicBezTo>
                    <a:pt x="2155" y="134"/>
                    <a:pt x="1791" y="1"/>
                    <a:pt x="1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6"/>
            <p:cNvSpPr/>
            <p:nvPr/>
          </p:nvSpPr>
          <p:spPr>
            <a:xfrm>
              <a:off x="2307250" y="995750"/>
              <a:ext cx="993475" cy="942725"/>
            </a:xfrm>
            <a:custGeom>
              <a:rect b="b" l="l" r="r" t="t"/>
              <a:pathLst>
                <a:path extrusionOk="0" fill="none" h="37709" w="39739">
                  <a:moveTo>
                    <a:pt x="39739" y="1"/>
                  </a:moveTo>
                  <a:lnTo>
                    <a:pt x="4786" y="37708"/>
                  </a:lnTo>
                  <a:lnTo>
                    <a:pt x="0" y="37708"/>
                  </a:lnTo>
                </a:path>
              </a:pathLst>
            </a:custGeom>
            <a:noFill/>
            <a:ln cap="flat" cmpd="sng" w="29175">
              <a:solidFill>
                <a:srgbClr val="5D5C52"/>
              </a:solidFill>
              <a:prstDash val="solid"/>
              <a:miter lim="233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6"/>
            <p:cNvSpPr/>
            <p:nvPr/>
          </p:nvSpPr>
          <p:spPr>
            <a:xfrm>
              <a:off x="3037450" y="931550"/>
              <a:ext cx="347925" cy="297675"/>
            </a:xfrm>
            <a:custGeom>
              <a:rect b="b" l="l" r="r" t="t"/>
              <a:pathLst>
                <a:path extrusionOk="0" h="11907" w="13917">
                  <a:moveTo>
                    <a:pt x="8005" y="0"/>
                  </a:moveTo>
                  <a:cubicBezTo>
                    <a:pt x="7991" y="0"/>
                    <a:pt x="7977" y="1"/>
                    <a:pt x="7962" y="1"/>
                  </a:cubicBezTo>
                  <a:cubicBezTo>
                    <a:pt x="2662" y="1"/>
                    <a:pt x="1" y="6398"/>
                    <a:pt x="3760" y="10157"/>
                  </a:cubicBezTo>
                  <a:cubicBezTo>
                    <a:pt x="4975" y="11365"/>
                    <a:pt x="6466" y="11906"/>
                    <a:pt x="7927" y="11906"/>
                  </a:cubicBezTo>
                  <a:cubicBezTo>
                    <a:pt x="10987" y="11906"/>
                    <a:pt x="13916" y="9534"/>
                    <a:pt x="13916" y="5931"/>
                  </a:cubicBezTo>
                  <a:cubicBezTo>
                    <a:pt x="13916" y="2676"/>
                    <a:pt x="11277" y="0"/>
                    <a:pt x="80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6"/>
            <p:cNvSpPr/>
            <p:nvPr/>
          </p:nvSpPr>
          <p:spPr>
            <a:xfrm>
              <a:off x="3126750" y="998100"/>
              <a:ext cx="192075" cy="164050"/>
            </a:xfrm>
            <a:custGeom>
              <a:rect b="b" l="l" r="r" t="t"/>
              <a:pathLst>
                <a:path extrusionOk="0" h="6562" w="7683">
                  <a:moveTo>
                    <a:pt x="4390" y="0"/>
                  </a:moveTo>
                  <a:cubicBezTo>
                    <a:pt x="1472" y="0"/>
                    <a:pt x="1" y="3526"/>
                    <a:pt x="2079" y="5604"/>
                  </a:cubicBezTo>
                  <a:cubicBezTo>
                    <a:pt x="2740" y="6265"/>
                    <a:pt x="3557" y="6561"/>
                    <a:pt x="4360" y="6561"/>
                  </a:cubicBezTo>
                  <a:cubicBezTo>
                    <a:pt x="6051" y="6561"/>
                    <a:pt x="7683" y="5248"/>
                    <a:pt x="7683" y="3269"/>
                  </a:cubicBezTo>
                  <a:cubicBezTo>
                    <a:pt x="7683" y="1471"/>
                    <a:pt x="6212" y="0"/>
                    <a:pt x="4390" y="0"/>
                  </a:cubicBezTo>
                  <a:close/>
                </a:path>
              </a:pathLst>
            </a:custGeom>
            <a:solidFill>
              <a:schemeClr val="accent1"/>
            </a:solidFill>
            <a:ln cap="flat" cmpd="sng" w="7600">
              <a:solidFill>
                <a:schemeClr val="dk1"/>
              </a:solidFill>
              <a:prstDash val="solid"/>
              <a:miter lim="233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6"/>
            <p:cNvSpPr/>
            <p:nvPr/>
          </p:nvSpPr>
          <p:spPr>
            <a:xfrm>
              <a:off x="3131425" y="1763325"/>
              <a:ext cx="175150" cy="649125"/>
            </a:xfrm>
            <a:custGeom>
              <a:rect b="b" l="l" r="r" t="t"/>
              <a:pathLst>
                <a:path extrusionOk="0" h="25965" w="7006">
                  <a:moveTo>
                    <a:pt x="1" y="1"/>
                  </a:moveTo>
                  <a:lnTo>
                    <a:pt x="1" y="25964"/>
                  </a:lnTo>
                  <a:lnTo>
                    <a:pt x="7005" y="25964"/>
                  </a:lnTo>
                  <a:lnTo>
                    <a:pt x="70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6"/>
            <p:cNvSpPr/>
            <p:nvPr/>
          </p:nvSpPr>
          <p:spPr>
            <a:xfrm>
              <a:off x="3175200" y="1763325"/>
              <a:ext cx="80575" cy="649125"/>
            </a:xfrm>
            <a:custGeom>
              <a:rect b="b" l="l" r="r" t="t"/>
              <a:pathLst>
                <a:path extrusionOk="0" h="25965" w="3223">
                  <a:moveTo>
                    <a:pt x="1" y="1"/>
                  </a:moveTo>
                  <a:lnTo>
                    <a:pt x="1" y="25964"/>
                  </a:lnTo>
                  <a:lnTo>
                    <a:pt x="3223" y="25964"/>
                  </a:lnTo>
                  <a:lnTo>
                    <a:pt x="32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6"/>
            <p:cNvSpPr/>
            <p:nvPr/>
          </p:nvSpPr>
          <p:spPr>
            <a:xfrm>
              <a:off x="3160625" y="1799525"/>
              <a:ext cx="116750" cy="36800"/>
            </a:xfrm>
            <a:custGeom>
              <a:rect b="b" l="l" r="r" t="t"/>
              <a:pathLst>
                <a:path extrusionOk="0" h="1472" w="4670">
                  <a:moveTo>
                    <a:pt x="0" y="0"/>
                  </a:moveTo>
                  <a:lnTo>
                    <a:pt x="0" y="1471"/>
                  </a:lnTo>
                  <a:lnTo>
                    <a:pt x="4670" y="1471"/>
                  </a:lnTo>
                  <a:lnTo>
                    <a:pt x="4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6"/>
            <p:cNvSpPr/>
            <p:nvPr/>
          </p:nvSpPr>
          <p:spPr>
            <a:xfrm>
              <a:off x="3160625" y="2324850"/>
              <a:ext cx="116750" cy="29225"/>
            </a:xfrm>
            <a:custGeom>
              <a:rect b="b" l="l" r="r" t="t"/>
              <a:pathLst>
                <a:path extrusionOk="0" h="1169" w="4670">
                  <a:moveTo>
                    <a:pt x="0" y="1"/>
                  </a:moveTo>
                  <a:lnTo>
                    <a:pt x="0" y="1168"/>
                  </a:lnTo>
                  <a:lnTo>
                    <a:pt x="4670" y="1168"/>
                  </a:lnTo>
                  <a:lnTo>
                    <a:pt x="46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76"/>
          <p:cNvGrpSpPr/>
          <p:nvPr/>
        </p:nvGrpSpPr>
        <p:grpSpPr>
          <a:xfrm>
            <a:off x="3043139" y="2328601"/>
            <a:ext cx="1081949" cy="810073"/>
            <a:chOff x="6765575" y="1680850"/>
            <a:chExt cx="613350" cy="459225"/>
          </a:xfrm>
        </p:grpSpPr>
        <p:sp>
          <p:nvSpPr>
            <p:cNvPr id="1650" name="Google Shape;1650;p76"/>
            <p:cNvSpPr/>
            <p:nvPr/>
          </p:nvSpPr>
          <p:spPr>
            <a:xfrm>
              <a:off x="6827850" y="1680850"/>
              <a:ext cx="439250" cy="84725"/>
            </a:xfrm>
            <a:custGeom>
              <a:rect b="b" l="l" r="r" t="t"/>
              <a:pathLst>
                <a:path extrusionOk="0" h="3389" w="17570">
                  <a:moveTo>
                    <a:pt x="8777" y="0"/>
                  </a:moveTo>
                  <a:cubicBezTo>
                    <a:pt x="3931" y="0"/>
                    <a:pt x="0" y="763"/>
                    <a:pt x="0" y="1695"/>
                  </a:cubicBezTo>
                  <a:cubicBezTo>
                    <a:pt x="0" y="2626"/>
                    <a:pt x="3931" y="3389"/>
                    <a:pt x="8777" y="3389"/>
                  </a:cubicBezTo>
                  <a:cubicBezTo>
                    <a:pt x="13639" y="3389"/>
                    <a:pt x="17570" y="2626"/>
                    <a:pt x="17570" y="1695"/>
                  </a:cubicBezTo>
                  <a:cubicBezTo>
                    <a:pt x="17570" y="763"/>
                    <a:pt x="13639" y="0"/>
                    <a:pt x="87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6"/>
            <p:cNvSpPr/>
            <p:nvPr/>
          </p:nvSpPr>
          <p:spPr>
            <a:xfrm>
              <a:off x="6802850" y="2087875"/>
              <a:ext cx="496450" cy="52200"/>
            </a:xfrm>
            <a:custGeom>
              <a:rect b="b" l="l" r="r" t="t"/>
              <a:pathLst>
                <a:path extrusionOk="0" h="2088" w="19858">
                  <a:moveTo>
                    <a:pt x="1" y="1"/>
                  </a:moveTo>
                  <a:lnTo>
                    <a:pt x="119" y="560"/>
                  </a:lnTo>
                  <a:lnTo>
                    <a:pt x="2051" y="1661"/>
                  </a:lnTo>
                  <a:cubicBezTo>
                    <a:pt x="2051" y="1661"/>
                    <a:pt x="4440" y="2034"/>
                    <a:pt x="9946" y="2085"/>
                  </a:cubicBezTo>
                  <a:cubicBezTo>
                    <a:pt x="10132" y="2087"/>
                    <a:pt x="10314" y="2087"/>
                    <a:pt x="10492" y="2087"/>
                  </a:cubicBezTo>
                  <a:cubicBezTo>
                    <a:pt x="15609" y="2087"/>
                    <a:pt x="17824" y="1407"/>
                    <a:pt x="17824" y="1407"/>
                  </a:cubicBezTo>
                  <a:lnTo>
                    <a:pt x="19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6"/>
            <p:cNvSpPr/>
            <p:nvPr/>
          </p:nvSpPr>
          <p:spPr>
            <a:xfrm>
              <a:off x="6765575" y="2036625"/>
              <a:ext cx="571850" cy="86450"/>
            </a:xfrm>
            <a:custGeom>
              <a:rect b="b" l="l" r="r" t="t"/>
              <a:pathLst>
                <a:path extrusionOk="0" h="3458" w="22874">
                  <a:moveTo>
                    <a:pt x="11437" y="1"/>
                  </a:moveTo>
                  <a:cubicBezTo>
                    <a:pt x="5117" y="1"/>
                    <a:pt x="1" y="780"/>
                    <a:pt x="1" y="1729"/>
                  </a:cubicBezTo>
                  <a:cubicBezTo>
                    <a:pt x="1" y="2678"/>
                    <a:pt x="5117" y="3457"/>
                    <a:pt x="11437" y="3457"/>
                  </a:cubicBezTo>
                  <a:cubicBezTo>
                    <a:pt x="17740" y="3457"/>
                    <a:pt x="22873" y="2678"/>
                    <a:pt x="22873" y="1729"/>
                  </a:cubicBezTo>
                  <a:cubicBezTo>
                    <a:pt x="22873" y="780"/>
                    <a:pt x="17740" y="1"/>
                    <a:pt x="11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6"/>
            <p:cNvSpPr/>
            <p:nvPr/>
          </p:nvSpPr>
          <p:spPr>
            <a:xfrm>
              <a:off x="6816000" y="2047225"/>
              <a:ext cx="471000" cy="59325"/>
            </a:xfrm>
            <a:custGeom>
              <a:rect b="b" l="l" r="r" t="t"/>
              <a:pathLst>
                <a:path extrusionOk="0" h="2373" w="18840">
                  <a:moveTo>
                    <a:pt x="9420" y="0"/>
                  </a:moveTo>
                  <a:cubicBezTo>
                    <a:pt x="4219" y="0"/>
                    <a:pt x="0" y="543"/>
                    <a:pt x="0" y="1186"/>
                  </a:cubicBezTo>
                  <a:cubicBezTo>
                    <a:pt x="0" y="1847"/>
                    <a:pt x="4219" y="2372"/>
                    <a:pt x="9420" y="2372"/>
                  </a:cubicBezTo>
                  <a:cubicBezTo>
                    <a:pt x="14621" y="2372"/>
                    <a:pt x="18840" y="1847"/>
                    <a:pt x="18840" y="1186"/>
                  </a:cubicBezTo>
                  <a:cubicBezTo>
                    <a:pt x="18840" y="543"/>
                    <a:pt x="14621" y="0"/>
                    <a:pt x="94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6"/>
            <p:cNvSpPr/>
            <p:nvPr/>
          </p:nvSpPr>
          <p:spPr>
            <a:xfrm>
              <a:off x="7189150" y="1705950"/>
              <a:ext cx="189775" cy="251950"/>
            </a:xfrm>
            <a:custGeom>
              <a:rect b="b" l="l" r="r" t="t"/>
              <a:pathLst>
                <a:path extrusionOk="0" h="10078" w="7591">
                  <a:moveTo>
                    <a:pt x="4863" y="1"/>
                  </a:moveTo>
                  <a:cubicBezTo>
                    <a:pt x="4102" y="1"/>
                    <a:pt x="3372" y="380"/>
                    <a:pt x="2948" y="1029"/>
                  </a:cubicBezTo>
                  <a:cubicBezTo>
                    <a:pt x="2440" y="1792"/>
                    <a:pt x="2643" y="2825"/>
                    <a:pt x="3406" y="3334"/>
                  </a:cubicBezTo>
                  <a:cubicBezTo>
                    <a:pt x="3497" y="3409"/>
                    <a:pt x="3591" y="3440"/>
                    <a:pt x="3679" y="3440"/>
                  </a:cubicBezTo>
                  <a:cubicBezTo>
                    <a:pt x="4049" y="3440"/>
                    <a:pt x="4318" y="2885"/>
                    <a:pt x="3880" y="2639"/>
                  </a:cubicBezTo>
                  <a:cubicBezTo>
                    <a:pt x="3490" y="2385"/>
                    <a:pt x="3389" y="1843"/>
                    <a:pt x="3677" y="1470"/>
                  </a:cubicBezTo>
                  <a:cubicBezTo>
                    <a:pt x="3974" y="1047"/>
                    <a:pt x="4417" y="853"/>
                    <a:pt x="4855" y="853"/>
                  </a:cubicBezTo>
                  <a:cubicBezTo>
                    <a:pt x="5540" y="853"/>
                    <a:pt x="6216" y="1325"/>
                    <a:pt x="6320" y="2131"/>
                  </a:cubicBezTo>
                  <a:cubicBezTo>
                    <a:pt x="6642" y="4045"/>
                    <a:pt x="4626" y="5079"/>
                    <a:pt x="2830" y="6010"/>
                  </a:cubicBezTo>
                  <a:cubicBezTo>
                    <a:pt x="1728" y="6570"/>
                    <a:pt x="780" y="7061"/>
                    <a:pt x="407" y="7722"/>
                  </a:cubicBezTo>
                  <a:cubicBezTo>
                    <a:pt x="85" y="8315"/>
                    <a:pt x="0" y="8840"/>
                    <a:pt x="187" y="9280"/>
                  </a:cubicBezTo>
                  <a:cubicBezTo>
                    <a:pt x="322" y="9636"/>
                    <a:pt x="627" y="9924"/>
                    <a:pt x="1000" y="10060"/>
                  </a:cubicBezTo>
                  <a:cubicBezTo>
                    <a:pt x="1034" y="10060"/>
                    <a:pt x="1051" y="10077"/>
                    <a:pt x="1085" y="10077"/>
                  </a:cubicBezTo>
                  <a:cubicBezTo>
                    <a:pt x="1096" y="10077"/>
                    <a:pt x="1108" y="10078"/>
                    <a:pt x="1119" y="10078"/>
                  </a:cubicBezTo>
                  <a:cubicBezTo>
                    <a:pt x="1583" y="10078"/>
                    <a:pt x="1717" y="9412"/>
                    <a:pt x="1271" y="9246"/>
                  </a:cubicBezTo>
                  <a:cubicBezTo>
                    <a:pt x="1135" y="9196"/>
                    <a:pt x="1034" y="9094"/>
                    <a:pt x="966" y="8975"/>
                  </a:cubicBezTo>
                  <a:cubicBezTo>
                    <a:pt x="898" y="8772"/>
                    <a:pt x="949" y="8484"/>
                    <a:pt x="1152" y="8145"/>
                  </a:cubicBezTo>
                  <a:cubicBezTo>
                    <a:pt x="1406" y="7688"/>
                    <a:pt x="2287" y="7230"/>
                    <a:pt x="3219" y="6756"/>
                  </a:cubicBezTo>
                  <a:cubicBezTo>
                    <a:pt x="5168" y="5756"/>
                    <a:pt x="7590" y="4503"/>
                    <a:pt x="7150" y="1978"/>
                  </a:cubicBezTo>
                  <a:cubicBezTo>
                    <a:pt x="7014" y="1013"/>
                    <a:pt x="6286" y="233"/>
                    <a:pt x="5320" y="47"/>
                  </a:cubicBezTo>
                  <a:cubicBezTo>
                    <a:pt x="5168" y="16"/>
                    <a:pt x="5015" y="1"/>
                    <a:pt x="4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6"/>
            <p:cNvSpPr/>
            <p:nvPr/>
          </p:nvSpPr>
          <p:spPr>
            <a:xfrm>
              <a:off x="6827850" y="1724475"/>
              <a:ext cx="437125" cy="343675"/>
            </a:xfrm>
            <a:custGeom>
              <a:rect b="b" l="l" r="r" t="t"/>
              <a:pathLst>
                <a:path extrusionOk="0" h="13747" w="17485">
                  <a:moveTo>
                    <a:pt x="0" y="0"/>
                  </a:moveTo>
                  <a:lnTo>
                    <a:pt x="5269" y="12910"/>
                  </a:lnTo>
                  <a:cubicBezTo>
                    <a:pt x="5269" y="12910"/>
                    <a:pt x="6999" y="13747"/>
                    <a:pt x="8993" y="13747"/>
                  </a:cubicBezTo>
                  <a:cubicBezTo>
                    <a:pt x="9178" y="13747"/>
                    <a:pt x="9367" y="13740"/>
                    <a:pt x="9556" y="13724"/>
                  </a:cubicBezTo>
                  <a:cubicBezTo>
                    <a:pt x="11775" y="13537"/>
                    <a:pt x="12639" y="13080"/>
                    <a:pt x="12639" y="13080"/>
                  </a:cubicBezTo>
                  <a:lnTo>
                    <a:pt x="17485" y="102"/>
                  </a:lnTo>
                  <a:lnTo>
                    <a:pt x="17485" y="102"/>
                  </a:lnTo>
                  <a:cubicBezTo>
                    <a:pt x="16875" y="915"/>
                    <a:pt x="13215" y="1559"/>
                    <a:pt x="8777" y="1559"/>
                  </a:cubicBezTo>
                  <a:cubicBezTo>
                    <a:pt x="4219" y="1559"/>
                    <a:pt x="458" y="864"/>
                    <a:pt x="34" y="17"/>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6"/>
            <p:cNvSpPr/>
            <p:nvPr/>
          </p:nvSpPr>
          <p:spPr>
            <a:xfrm>
              <a:off x="6935850" y="2047225"/>
              <a:ext cx="231300" cy="59325"/>
            </a:xfrm>
            <a:custGeom>
              <a:rect b="b" l="l" r="r" t="t"/>
              <a:pathLst>
                <a:path extrusionOk="0" h="2373" w="9252">
                  <a:moveTo>
                    <a:pt x="949" y="0"/>
                  </a:moveTo>
                  <a:lnTo>
                    <a:pt x="1" y="1678"/>
                  </a:lnTo>
                  <a:cubicBezTo>
                    <a:pt x="255" y="1915"/>
                    <a:pt x="543" y="2118"/>
                    <a:pt x="848" y="2271"/>
                  </a:cubicBezTo>
                  <a:cubicBezTo>
                    <a:pt x="2000" y="2338"/>
                    <a:pt x="3288" y="2372"/>
                    <a:pt x="4626" y="2372"/>
                  </a:cubicBezTo>
                  <a:cubicBezTo>
                    <a:pt x="6015" y="2372"/>
                    <a:pt x="7337" y="2338"/>
                    <a:pt x="8523" y="2271"/>
                  </a:cubicBezTo>
                  <a:cubicBezTo>
                    <a:pt x="8777" y="2135"/>
                    <a:pt x="9031" y="1966"/>
                    <a:pt x="9251" y="1779"/>
                  </a:cubicBezTo>
                  <a:lnTo>
                    <a:pt x="8319" y="170"/>
                  </a:lnTo>
                  <a:cubicBezTo>
                    <a:pt x="8319" y="170"/>
                    <a:pt x="7585" y="603"/>
                    <a:pt x="5446" y="603"/>
                  </a:cubicBezTo>
                  <a:cubicBezTo>
                    <a:pt x="5154" y="603"/>
                    <a:pt x="4836" y="595"/>
                    <a:pt x="4490" y="576"/>
                  </a:cubicBezTo>
                  <a:cubicBezTo>
                    <a:pt x="2559" y="475"/>
                    <a:pt x="1559" y="221"/>
                    <a:pt x="1153" y="85"/>
                  </a:cubicBezTo>
                  <a:cubicBezTo>
                    <a:pt x="1068" y="85"/>
                    <a:pt x="1034" y="34"/>
                    <a:pt x="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6"/>
            <p:cNvSpPr/>
            <p:nvPr/>
          </p:nvSpPr>
          <p:spPr>
            <a:xfrm>
              <a:off x="6888850" y="1723200"/>
              <a:ext cx="317250" cy="42400"/>
            </a:xfrm>
            <a:custGeom>
              <a:rect b="b" l="l" r="r" t="t"/>
              <a:pathLst>
                <a:path extrusionOk="0" h="1696" w="12690">
                  <a:moveTo>
                    <a:pt x="6337" y="1"/>
                  </a:moveTo>
                  <a:cubicBezTo>
                    <a:pt x="3744" y="1"/>
                    <a:pt x="1457" y="458"/>
                    <a:pt x="0" y="1170"/>
                  </a:cubicBezTo>
                  <a:cubicBezTo>
                    <a:pt x="2006" y="1525"/>
                    <a:pt x="4027" y="1696"/>
                    <a:pt x="6048" y="1696"/>
                  </a:cubicBezTo>
                  <a:cubicBezTo>
                    <a:pt x="6144" y="1696"/>
                    <a:pt x="6240" y="1696"/>
                    <a:pt x="6337" y="1695"/>
                  </a:cubicBezTo>
                  <a:cubicBezTo>
                    <a:pt x="6433" y="1696"/>
                    <a:pt x="6530" y="1696"/>
                    <a:pt x="6627" y="1696"/>
                  </a:cubicBezTo>
                  <a:cubicBezTo>
                    <a:pt x="8665" y="1696"/>
                    <a:pt x="10701" y="1525"/>
                    <a:pt x="12690" y="1170"/>
                  </a:cubicBezTo>
                  <a:cubicBezTo>
                    <a:pt x="11233" y="458"/>
                    <a:pt x="8929" y="1"/>
                    <a:pt x="6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6"/>
            <p:cNvSpPr/>
            <p:nvPr/>
          </p:nvSpPr>
          <p:spPr>
            <a:xfrm>
              <a:off x="6915525" y="1733775"/>
              <a:ext cx="275325" cy="31375"/>
            </a:xfrm>
            <a:custGeom>
              <a:rect b="b" l="l" r="r" t="t"/>
              <a:pathLst>
                <a:path extrusionOk="0" h="1255" w="11013">
                  <a:moveTo>
                    <a:pt x="7177" y="0"/>
                  </a:moveTo>
                  <a:cubicBezTo>
                    <a:pt x="6637" y="0"/>
                    <a:pt x="6097" y="13"/>
                    <a:pt x="5558" y="35"/>
                  </a:cubicBezTo>
                  <a:cubicBezTo>
                    <a:pt x="4253" y="35"/>
                    <a:pt x="2931" y="188"/>
                    <a:pt x="1661" y="459"/>
                  </a:cubicBezTo>
                  <a:cubicBezTo>
                    <a:pt x="1102" y="594"/>
                    <a:pt x="560" y="764"/>
                    <a:pt x="0" y="933"/>
                  </a:cubicBezTo>
                  <a:cubicBezTo>
                    <a:pt x="1305" y="1102"/>
                    <a:pt x="2610" y="1221"/>
                    <a:pt x="3914" y="1255"/>
                  </a:cubicBezTo>
                  <a:cubicBezTo>
                    <a:pt x="3813" y="1187"/>
                    <a:pt x="3728" y="1136"/>
                    <a:pt x="3643" y="1052"/>
                  </a:cubicBezTo>
                  <a:cubicBezTo>
                    <a:pt x="3423" y="831"/>
                    <a:pt x="3524" y="459"/>
                    <a:pt x="3829" y="357"/>
                  </a:cubicBezTo>
                  <a:cubicBezTo>
                    <a:pt x="4304" y="274"/>
                    <a:pt x="4787" y="232"/>
                    <a:pt x="5266" y="232"/>
                  </a:cubicBezTo>
                  <a:cubicBezTo>
                    <a:pt x="5471" y="232"/>
                    <a:pt x="5676" y="240"/>
                    <a:pt x="5879" y="255"/>
                  </a:cubicBezTo>
                  <a:cubicBezTo>
                    <a:pt x="6642" y="306"/>
                    <a:pt x="7387" y="306"/>
                    <a:pt x="8133" y="306"/>
                  </a:cubicBezTo>
                  <a:cubicBezTo>
                    <a:pt x="8861" y="306"/>
                    <a:pt x="9573" y="340"/>
                    <a:pt x="10284" y="408"/>
                  </a:cubicBezTo>
                  <a:cubicBezTo>
                    <a:pt x="10505" y="442"/>
                    <a:pt x="10759" y="459"/>
                    <a:pt x="11013" y="476"/>
                  </a:cubicBezTo>
                  <a:cubicBezTo>
                    <a:pt x="10776" y="391"/>
                    <a:pt x="10522" y="306"/>
                    <a:pt x="10268" y="221"/>
                  </a:cubicBezTo>
                  <a:cubicBezTo>
                    <a:pt x="9929" y="154"/>
                    <a:pt x="9607" y="86"/>
                    <a:pt x="9268" y="69"/>
                  </a:cubicBezTo>
                  <a:cubicBezTo>
                    <a:pt x="8571" y="21"/>
                    <a:pt x="7874" y="0"/>
                    <a:pt x="7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6"/>
            <p:cNvSpPr/>
            <p:nvPr/>
          </p:nvSpPr>
          <p:spPr>
            <a:xfrm>
              <a:off x="6868075" y="1738650"/>
              <a:ext cx="57225" cy="224300"/>
            </a:xfrm>
            <a:custGeom>
              <a:rect b="b" l="l" r="r" t="t"/>
              <a:pathLst>
                <a:path extrusionOk="0" h="8972" w="2289">
                  <a:moveTo>
                    <a:pt x="1262" y="1"/>
                  </a:moveTo>
                  <a:cubicBezTo>
                    <a:pt x="1080" y="1"/>
                    <a:pt x="904" y="69"/>
                    <a:pt x="763" y="196"/>
                  </a:cubicBezTo>
                  <a:cubicBezTo>
                    <a:pt x="1" y="823"/>
                    <a:pt x="1577" y="8633"/>
                    <a:pt x="1644" y="8972"/>
                  </a:cubicBezTo>
                  <a:lnTo>
                    <a:pt x="1729" y="8938"/>
                  </a:lnTo>
                  <a:cubicBezTo>
                    <a:pt x="1153" y="6160"/>
                    <a:pt x="238" y="738"/>
                    <a:pt x="814" y="264"/>
                  </a:cubicBezTo>
                  <a:cubicBezTo>
                    <a:pt x="948" y="145"/>
                    <a:pt x="1108" y="91"/>
                    <a:pt x="1282" y="91"/>
                  </a:cubicBezTo>
                  <a:cubicBezTo>
                    <a:pt x="1307" y="91"/>
                    <a:pt x="1331" y="92"/>
                    <a:pt x="1356" y="94"/>
                  </a:cubicBezTo>
                  <a:cubicBezTo>
                    <a:pt x="1831" y="162"/>
                    <a:pt x="2203" y="738"/>
                    <a:pt x="2220" y="755"/>
                  </a:cubicBezTo>
                  <a:lnTo>
                    <a:pt x="2288" y="704"/>
                  </a:lnTo>
                  <a:cubicBezTo>
                    <a:pt x="2271" y="687"/>
                    <a:pt x="1882" y="94"/>
                    <a:pt x="1373" y="9"/>
                  </a:cubicBezTo>
                  <a:cubicBezTo>
                    <a:pt x="1336" y="4"/>
                    <a:pt x="1299" y="1"/>
                    <a:pt x="1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6"/>
            <p:cNvSpPr/>
            <p:nvPr/>
          </p:nvSpPr>
          <p:spPr>
            <a:xfrm>
              <a:off x="6882475" y="1938375"/>
              <a:ext cx="55525" cy="64825"/>
            </a:xfrm>
            <a:custGeom>
              <a:rect b="b" l="l" r="r" t="t"/>
              <a:pathLst>
                <a:path extrusionOk="0" h="2593" w="2221">
                  <a:moveTo>
                    <a:pt x="1" y="0"/>
                  </a:moveTo>
                  <a:lnTo>
                    <a:pt x="272" y="2389"/>
                  </a:lnTo>
                  <a:lnTo>
                    <a:pt x="2220" y="2592"/>
                  </a:lnTo>
                  <a:lnTo>
                    <a:pt x="2220" y="2592"/>
                  </a:lnTo>
                  <a:lnTo>
                    <a:pt x="1848" y="10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6"/>
            <p:cNvSpPr/>
            <p:nvPr/>
          </p:nvSpPr>
          <p:spPr>
            <a:xfrm>
              <a:off x="6969750" y="1839675"/>
              <a:ext cx="223650" cy="204600"/>
            </a:xfrm>
            <a:custGeom>
              <a:rect b="b" l="l" r="r" t="t"/>
              <a:pathLst>
                <a:path extrusionOk="0" h="8184" w="8946">
                  <a:moveTo>
                    <a:pt x="8946" y="1"/>
                  </a:moveTo>
                  <a:lnTo>
                    <a:pt x="5913" y="7455"/>
                  </a:lnTo>
                  <a:lnTo>
                    <a:pt x="0" y="7964"/>
                  </a:lnTo>
                  <a:lnTo>
                    <a:pt x="6421" y="8184"/>
                  </a:lnTo>
                  <a:lnTo>
                    <a:pt x="89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77"/>
          <p:cNvSpPr txBox="1"/>
          <p:nvPr>
            <p:ph idx="2" type="body"/>
          </p:nvPr>
        </p:nvSpPr>
        <p:spPr>
          <a:xfrm>
            <a:off x="720000" y="1400922"/>
            <a:ext cx="3675600" cy="30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Get them for free at our other websites.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600">
                <a:latin typeface="Bebas Neue"/>
                <a:ea typeface="Bebas Neue"/>
                <a:cs typeface="Bebas Neue"/>
                <a:sym typeface="Bebas Neue"/>
              </a:rPr>
              <a:t>ILLUSTRATIONS</a:t>
            </a:r>
            <a:endParaRPr sz="2600">
              <a:latin typeface="Bebas Neue"/>
              <a:ea typeface="Bebas Neue"/>
              <a:cs typeface="Bebas Neue"/>
              <a:sym typeface="Bebas Neue"/>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solidFill>
                  <a:schemeClr val="hlink"/>
                </a:solidFill>
                <a:uFill>
                  <a:noFill/>
                </a:uFill>
                <a:hlinkClick r:id="rId3"/>
              </a:rPr>
              <a:t>S</a:t>
            </a:r>
            <a:r>
              <a:rPr lang="en">
                <a:solidFill>
                  <a:schemeClr val="hlink"/>
                </a:solidFill>
                <a:uFill>
                  <a:noFill/>
                </a:uFill>
                <a:hlinkClick r:id="rId4"/>
              </a:rPr>
              <a:t>et eighties objects flat design</a:t>
            </a:r>
            <a:endParaRPr/>
          </a:p>
          <a:p>
            <a:pPr indent="-330200" lvl="0" marL="457200" rtl="0" algn="l">
              <a:spcBef>
                <a:spcPts val="0"/>
              </a:spcBef>
              <a:spcAft>
                <a:spcPts val="0"/>
              </a:spcAft>
              <a:buSzPts val="1600"/>
              <a:buChar char="●"/>
            </a:pPr>
            <a:r>
              <a:rPr lang="en">
                <a:solidFill>
                  <a:schemeClr val="hlink"/>
                </a:solidFill>
                <a:uFill>
                  <a:noFill/>
                </a:uFill>
                <a:hlinkClick r:id="rId5"/>
              </a:rPr>
              <a:t>Vintage cartoon furniture</a:t>
            </a:r>
            <a:endParaRPr/>
          </a:p>
          <a:p>
            <a:pPr indent="-330200" lvl="0" marL="457200" rtl="0" algn="l">
              <a:spcBef>
                <a:spcPts val="0"/>
              </a:spcBef>
              <a:spcAft>
                <a:spcPts val="0"/>
              </a:spcAft>
              <a:buSzPts val="1600"/>
              <a:buChar char="●"/>
            </a:pPr>
            <a:r>
              <a:rPr lang="en">
                <a:solidFill>
                  <a:schemeClr val="hlink"/>
                </a:solidFill>
                <a:uFill>
                  <a:noFill/>
                </a:uFill>
                <a:hlinkClick r:id="rId6"/>
              </a:rPr>
              <a:t>Variety furniture vintage objects</a:t>
            </a:r>
            <a:endParaRPr/>
          </a:p>
        </p:txBody>
      </p:sp>
      <p:sp>
        <p:nvSpPr>
          <p:cNvPr id="1667" name="Google Shape;1667;p77"/>
          <p:cNvSpPr txBox="1"/>
          <p:nvPr>
            <p:ph idx="1" type="body"/>
          </p:nvPr>
        </p:nvSpPr>
        <p:spPr>
          <a:xfrm>
            <a:off x="4748375" y="1400922"/>
            <a:ext cx="3675600" cy="30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Bebas Neue"/>
                <a:ea typeface="Bebas Neue"/>
                <a:cs typeface="Bebas Neue"/>
                <a:sym typeface="Bebas Neue"/>
              </a:rPr>
              <a:t>PHOTOS</a:t>
            </a:r>
            <a:endParaRPr sz="2600">
              <a:latin typeface="Bebas Neue"/>
              <a:ea typeface="Bebas Neue"/>
              <a:cs typeface="Bebas Neue"/>
              <a:sym typeface="Bebas Neue"/>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uFill>
                  <a:noFill/>
                </a:uFill>
                <a:hlinkClick r:id="rId7"/>
              </a:rPr>
              <a:t>W</a:t>
            </a:r>
            <a:r>
              <a:rPr lang="en">
                <a:uFill>
                  <a:noFill/>
                </a:uFill>
                <a:hlinkClick r:id="rId8"/>
              </a:rPr>
              <a:t>omen sitting sofa staring while watching television</a:t>
            </a:r>
            <a:endParaRPr/>
          </a:p>
          <a:p>
            <a:pPr indent="-330200" lvl="0" marL="457200" rtl="0" algn="l">
              <a:spcBef>
                <a:spcPts val="0"/>
              </a:spcBef>
              <a:spcAft>
                <a:spcPts val="0"/>
              </a:spcAft>
              <a:buSzPts val="1600"/>
              <a:buChar char="●"/>
            </a:pPr>
            <a:r>
              <a:rPr lang="en">
                <a:uFill>
                  <a:noFill/>
                </a:uFill>
                <a:hlinkClick r:id="rId9"/>
              </a:rPr>
              <a:t>Popcorn juice movie night</a:t>
            </a:r>
            <a:endParaRPr/>
          </a:p>
          <a:p>
            <a:pPr indent="-330200" lvl="0" marL="457200" rtl="0" algn="l">
              <a:spcBef>
                <a:spcPts val="0"/>
              </a:spcBef>
              <a:spcAft>
                <a:spcPts val="0"/>
              </a:spcAft>
              <a:buSzPts val="1600"/>
              <a:buChar char="●"/>
            </a:pPr>
            <a:r>
              <a:rPr lang="en">
                <a:uFill>
                  <a:noFill/>
                </a:uFill>
                <a:hlinkClick r:id="rId10"/>
              </a:rPr>
              <a:t>Crop man choosing netflix account</a:t>
            </a:r>
            <a:endParaRPr/>
          </a:p>
          <a:p>
            <a:pPr indent="-330200" lvl="0" marL="457200" rtl="0" algn="l">
              <a:spcBef>
                <a:spcPts val="0"/>
              </a:spcBef>
              <a:spcAft>
                <a:spcPts val="0"/>
              </a:spcAft>
              <a:buSzPts val="1600"/>
              <a:buChar char="●"/>
            </a:pPr>
            <a:r>
              <a:rPr lang="en">
                <a:uFill>
                  <a:noFill/>
                </a:uFill>
                <a:hlinkClick r:id="rId11"/>
              </a:rPr>
              <a:t>Man sitting beside his boyfriend</a:t>
            </a:r>
            <a:endParaRPr/>
          </a:p>
          <a:p>
            <a:pPr indent="-330200" lvl="0" marL="457200" rtl="0" algn="l">
              <a:spcBef>
                <a:spcPts val="0"/>
              </a:spcBef>
              <a:spcAft>
                <a:spcPts val="0"/>
              </a:spcAft>
              <a:buSzPts val="1600"/>
              <a:buChar char="●"/>
            </a:pPr>
            <a:r>
              <a:rPr lang="en">
                <a:uFill>
                  <a:noFill/>
                </a:uFill>
                <a:hlinkClick r:id="rId12"/>
              </a:rPr>
              <a:t>Portrait of smiling interracial young couple</a:t>
            </a:r>
            <a:endParaRPr/>
          </a:p>
        </p:txBody>
      </p:sp>
      <p:sp>
        <p:nvSpPr>
          <p:cNvPr id="1668" name="Google Shape;1668;p7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72" name="Shape 1672"/>
        <p:cNvGrpSpPr/>
        <p:nvPr/>
      </p:nvGrpSpPr>
      <p:grpSpPr>
        <a:xfrm>
          <a:off x="0" y="0"/>
          <a:ext cx="0" cy="0"/>
          <a:chOff x="0" y="0"/>
          <a:chExt cx="0" cy="0"/>
        </a:xfrm>
      </p:grpSpPr>
      <p:sp>
        <p:nvSpPr>
          <p:cNvPr id="1673" name="Google Shape;1673;p78"/>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674" name="Google Shape;1674;p78"/>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675" name="Google Shape;1675;p7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4"/>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What Effect Has Increased Streaming Had on Carbon emissions and how do people feel about it?</a:t>
            </a:r>
            <a:endParaRPr sz="3500"/>
          </a:p>
        </p:txBody>
      </p:sp>
      <p:sp>
        <p:nvSpPr>
          <p:cNvPr id="430" name="Google Shape;430;p34"/>
          <p:cNvSpPr/>
          <p:nvPr/>
        </p:nvSpPr>
        <p:spPr>
          <a:xfrm rot="5400000">
            <a:off x="1537209" y="1257250"/>
            <a:ext cx="2039700" cy="37215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txBox="1"/>
          <p:nvPr>
            <p:ph idx="4294967295" type="subTitle"/>
          </p:nvPr>
        </p:nvSpPr>
        <p:spPr>
          <a:xfrm>
            <a:off x="643800" y="2921919"/>
            <a:ext cx="3826500" cy="39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Our goal is to determine the </a:t>
            </a:r>
            <a:r>
              <a:rPr b="1" lang="en" sz="1400"/>
              <a:t>environmental</a:t>
            </a:r>
            <a:r>
              <a:rPr lang="en" sz="1400"/>
              <a:t> impact of Netflix’s increase in streaming and the effect it has on </a:t>
            </a:r>
            <a:r>
              <a:rPr b="1" lang="en" sz="1400"/>
              <a:t>consumer sentiment</a:t>
            </a:r>
            <a:r>
              <a:rPr lang="en" sz="1400"/>
              <a:t> to make a recommendation that is benefits the </a:t>
            </a:r>
            <a:r>
              <a:rPr b="1" lang="en" sz="1400">
                <a:solidFill>
                  <a:schemeClr val="dk2"/>
                </a:solidFill>
              </a:rPr>
              <a:t>business and the Earth</a:t>
            </a:r>
            <a:r>
              <a:rPr lang="en" sz="1400"/>
              <a:t>.</a:t>
            </a:r>
            <a:endParaRPr sz="1400"/>
          </a:p>
        </p:txBody>
      </p:sp>
      <p:sp>
        <p:nvSpPr>
          <p:cNvPr id="432" name="Google Shape;432;p34"/>
          <p:cNvSpPr txBox="1"/>
          <p:nvPr>
            <p:ph idx="4294967295" type="subTitle"/>
          </p:nvPr>
        </p:nvSpPr>
        <p:spPr>
          <a:xfrm flipH="1">
            <a:off x="4962575" y="1855288"/>
            <a:ext cx="36234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Bebas Neue"/>
                <a:ea typeface="Bebas Neue"/>
                <a:cs typeface="Bebas Neue"/>
                <a:sym typeface="Bebas Neue"/>
              </a:rPr>
              <a:t>Our Strategy</a:t>
            </a:r>
            <a:r>
              <a:rPr lang="en" sz="2600">
                <a:latin typeface="Bebas Neue"/>
                <a:ea typeface="Bebas Neue"/>
                <a:cs typeface="Bebas Neue"/>
                <a:sym typeface="Bebas Neue"/>
              </a:rPr>
              <a:t> </a:t>
            </a:r>
            <a:endParaRPr sz="2600">
              <a:latin typeface="Bebas Neue"/>
              <a:ea typeface="Bebas Neue"/>
              <a:cs typeface="Bebas Neue"/>
              <a:sym typeface="Bebas Neue"/>
            </a:endParaRPr>
          </a:p>
        </p:txBody>
      </p:sp>
      <p:sp>
        <p:nvSpPr>
          <p:cNvPr id="433" name="Google Shape;433;p34"/>
          <p:cNvSpPr txBox="1"/>
          <p:nvPr>
            <p:ph idx="4294967295" type="title"/>
          </p:nvPr>
        </p:nvSpPr>
        <p:spPr>
          <a:xfrm>
            <a:off x="4860450" y="2323800"/>
            <a:ext cx="6063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1.</a:t>
            </a:r>
            <a:endParaRPr sz="2500"/>
          </a:p>
        </p:txBody>
      </p:sp>
      <p:sp>
        <p:nvSpPr>
          <p:cNvPr id="434" name="Google Shape;434;p34"/>
          <p:cNvSpPr txBox="1"/>
          <p:nvPr>
            <p:ph idx="4294967295" type="subTitle"/>
          </p:nvPr>
        </p:nvSpPr>
        <p:spPr>
          <a:xfrm>
            <a:off x="5460350" y="2436300"/>
            <a:ext cx="3078000" cy="3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35" name="Google Shape;435;p34"/>
          <p:cNvSpPr txBox="1"/>
          <p:nvPr>
            <p:ph idx="4294967295" type="title"/>
          </p:nvPr>
        </p:nvSpPr>
        <p:spPr>
          <a:xfrm>
            <a:off x="4860450" y="3035975"/>
            <a:ext cx="6063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2.</a:t>
            </a:r>
            <a:endParaRPr sz="2500"/>
          </a:p>
        </p:txBody>
      </p:sp>
      <p:sp>
        <p:nvSpPr>
          <p:cNvPr id="436" name="Google Shape;436;p34"/>
          <p:cNvSpPr txBox="1"/>
          <p:nvPr>
            <p:ph idx="4294967295" type="subTitle"/>
          </p:nvPr>
        </p:nvSpPr>
        <p:spPr>
          <a:xfrm>
            <a:off x="5507975" y="3148475"/>
            <a:ext cx="3078000" cy="3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37" name="Google Shape;437;p34"/>
          <p:cNvSpPr txBox="1"/>
          <p:nvPr>
            <p:ph idx="4294967295" type="title"/>
          </p:nvPr>
        </p:nvSpPr>
        <p:spPr>
          <a:xfrm>
            <a:off x="4962575" y="3856600"/>
            <a:ext cx="6063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3.</a:t>
            </a:r>
            <a:endParaRPr sz="2500"/>
          </a:p>
        </p:txBody>
      </p:sp>
      <p:sp>
        <p:nvSpPr>
          <p:cNvPr id="438" name="Google Shape;438;p34"/>
          <p:cNvSpPr txBox="1"/>
          <p:nvPr>
            <p:ph idx="4294967295" type="subTitle"/>
          </p:nvPr>
        </p:nvSpPr>
        <p:spPr>
          <a:xfrm>
            <a:off x="5568875" y="3860650"/>
            <a:ext cx="3078000" cy="3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79" name="Shape 1679"/>
        <p:cNvGrpSpPr/>
        <p:nvPr/>
      </p:nvGrpSpPr>
      <p:grpSpPr>
        <a:xfrm>
          <a:off x="0" y="0"/>
          <a:ext cx="0" cy="0"/>
          <a:chOff x="0" y="0"/>
          <a:chExt cx="0" cy="0"/>
        </a:xfrm>
      </p:grpSpPr>
      <p:sp>
        <p:nvSpPr>
          <p:cNvPr id="1680" name="Google Shape;1680;p79"/>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681" name="Google Shape;1681;p79"/>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682" name="Google Shape;1682;p79"/>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86" name="Shape 1686"/>
        <p:cNvGrpSpPr/>
        <p:nvPr/>
      </p:nvGrpSpPr>
      <p:grpSpPr>
        <a:xfrm>
          <a:off x="0" y="0"/>
          <a:ext cx="0" cy="0"/>
          <a:chOff x="0" y="0"/>
          <a:chExt cx="0" cy="0"/>
        </a:xfrm>
      </p:grpSpPr>
      <p:sp>
        <p:nvSpPr>
          <p:cNvPr id="1687" name="Google Shape;1687;p80"/>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688" name="Google Shape;1688;p80"/>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689" name="Google Shape;1689;p80"/>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Bebas Neue</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https://fonts.google.com/specimen/Bebas+Neue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https://fonts.google.com/specimen/Lato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690" name="Google Shape;1690;p80"/>
          <p:cNvGrpSpPr/>
          <p:nvPr/>
        </p:nvGrpSpPr>
        <p:grpSpPr>
          <a:xfrm>
            <a:off x="1521725" y="3306153"/>
            <a:ext cx="6100550" cy="754200"/>
            <a:chOff x="2583563" y="3306153"/>
            <a:chExt cx="6100550" cy="754200"/>
          </a:xfrm>
        </p:grpSpPr>
        <p:sp>
          <p:nvSpPr>
            <p:cNvPr id="1691" name="Google Shape;1691;p80"/>
            <p:cNvSpPr/>
            <p:nvPr/>
          </p:nvSpPr>
          <p:spPr>
            <a:xfrm>
              <a:off x="3645388" y="3306153"/>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0"/>
            <p:cNvSpPr/>
            <p:nvPr/>
          </p:nvSpPr>
          <p:spPr>
            <a:xfrm>
              <a:off x="4707207" y="3306153"/>
              <a:ext cx="791400" cy="754200"/>
            </a:xfrm>
            <a:prstGeom prst="roundRect">
              <a:avLst>
                <a:gd fmla="val 16667" name="adj"/>
              </a:avLst>
            </a:prstGeom>
            <a:solidFill>
              <a:srgbClr val="B92F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0"/>
            <p:cNvSpPr/>
            <p:nvPr/>
          </p:nvSpPr>
          <p:spPr>
            <a:xfrm>
              <a:off x="5769027" y="3306153"/>
              <a:ext cx="791400" cy="754200"/>
            </a:xfrm>
            <a:prstGeom prst="roundRect">
              <a:avLst>
                <a:gd fmla="val 16667" name="adj"/>
              </a:avLst>
            </a:prstGeom>
            <a:solidFill>
              <a:srgbClr val="A5252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0"/>
            <p:cNvSpPr/>
            <p:nvPr/>
          </p:nvSpPr>
          <p:spPr>
            <a:xfrm>
              <a:off x="2583563" y="3306153"/>
              <a:ext cx="791400" cy="754200"/>
            </a:xfrm>
            <a:prstGeom prst="roundRect">
              <a:avLst>
                <a:gd fmla="val 16667" name="adj"/>
              </a:avLst>
            </a:prstGeom>
            <a:solidFill>
              <a:srgbClr val="0D0D0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0"/>
            <p:cNvSpPr txBox="1"/>
            <p:nvPr/>
          </p:nvSpPr>
          <p:spPr>
            <a:xfrm>
              <a:off x="3645388"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1696" name="Google Shape;1696;p80"/>
            <p:cNvSpPr txBox="1"/>
            <p:nvPr/>
          </p:nvSpPr>
          <p:spPr>
            <a:xfrm>
              <a:off x="470721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#b92f2f</a:t>
              </a:r>
              <a:endParaRPr sz="1000">
                <a:solidFill>
                  <a:srgbClr val="FFFFFF"/>
                </a:solidFill>
              </a:endParaRPr>
            </a:p>
          </p:txBody>
        </p:sp>
        <p:sp>
          <p:nvSpPr>
            <p:cNvPr id="1697" name="Google Shape;1697;p80"/>
            <p:cNvSpPr txBox="1"/>
            <p:nvPr/>
          </p:nvSpPr>
          <p:spPr>
            <a:xfrm>
              <a:off x="5769038"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#a52525</a:t>
              </a:r>
              <a:endParaRPr sz="1000">
                <a:solidFill>
                  <a:srgbClr val="FFFFFF"/>
                </a:solidFill>
              </a:endParaRPr>
            </a:p>
          </p:txBody>
        </p:sp>
        <p:sp>
          <p:nvSpPr>
            <p:cNvPr id="1698" name="Google Shape;1698;p80"/>
            <p:cNvSpPr txBox="1"/>
            <p:nvPr/>
          </p:nvSpPr>
          <p:spPr>
            <a:xfrm>
              <a:off x="258356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#0d0d0d</a:t>
              </a:r>
              <a:endParaRPr sz="1000">
                <a:solidFill>
                  <a:srgbClr val="FFFFFF"/>
                </a:solidFill>
              </a:endParaRPr>
            </a:p>
          </p:txBody>
        </p:sp>
        <p:sp>
          <p:nvSpPr>
            <p:cNvPr id="1699" name="Google Shape;1699;p80"/>
            <p:cNvSpPr/>
            <p:nvPr/>
          </p:nvSpPr>
          <p:spPr>
            <a:xfrm>
              <a:off x="6830882" y="3306153"/>
              <a:ext cx="791400" cy="754200"/>
            </a:xfrm>
            <a:prstGeom prst="roundRect">
              <a:avLst>
                <a:gd fmla="val 16667" name="adj"/>
              </a:avLst>
            </a:prstGeom>
            <a:solidFill>
              <a:srgbClr val="7A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0"/>
            <p:cNvSpPr/>
            <p:nvPr/>
          </p:nvSpPr>
          <p:spPr>
            <a:xfrm>
              <a:off x="7892702" y="3306153"/>
              <a:ext cx="791400" cy="754200"/>
            </a:xfrm>
            <a:prstGeom prst="roundRect">
              <a:avLst>
                <a:gd fmla="val 16667" name="adj"/>
              </a:avLst>
            </a:prstGeom>
            <a:solidFill>
              <a:srgbClr val="C9888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0"/>
            <p:cNvSpPr txBox="1"/>
            <p:nvPr/>
          </p:nvSpPr>
          <p:spPr>
            <a:xfrm>
              <a:off x="6830888"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#7a2020</a:t>
              </a:r>
              <a:endParaRPr sz="1000">
                <a:solidFill>
                  <a:srgbClr val="FFFFFF"/>
                </a:solidFill>
              </a:endParaRPr>
            </a:p>
          </p:txBody>
        </p:sp>
        <p:sp>
          <p:nvSpPr>
            <p:cNvPr id="1702" name="Google Shape;1702;p80"/>
            <p:cNvSpPr txBox="1"/>
            <p:nvPr/>
          </p:nvSpPr>
          <p:spPr>
            <a:xfrm>
              <a:off x="789271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#c98888</a:t>
              </a:r>
              <a:endParaRPr sz="1000">
                <a:solidFill>
                  <a:srgbClr val="FFFFFF"/>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06" name="Shape 1706"/>
        <p:cNvGrpSpPr/>
        <p:nvPr/>
      </p:nvGrpSpPr>
      <p:grpSpPr>
        <a:xfrm>
          <a:off x="0" y="0"/>
          <a:ext cx="0" cy="0"/>
          <a:chOff x="0" y="0"/>
          <a:chExt cx="0" cy="0"/>
        </a:xfrm>
      </p:grpSpPr>
      <p:sp>
        <p:nvSpPr>
          <p:cNvPr id="1707" name="Google Shape;1707;p81"/>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708" name="Google Shape;1708;p81"/>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709" name="Google Shape;1709;p8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710" name="Google Shape;1710;p8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711" name="Google Shape;1711;p8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712" name="Google Shape;1712;p8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713" name="Google Shape;1713;p8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714" name="Google Shape;1714;p8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715" name="Google Shape;1715;p8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716" name="Google Shape;1716;p81"/>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717" name="Google Shape;1717;p81"/>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718" name="Google Shape;1718;p8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22" name="Shape 1722"/>
        <p:cNvGrpSpPr/>
        <p:nvPr/>
      </p:nvGrpSpPr>
      <p:grpSpPr>
        <a:xfrm>
          <a:off x="0" y="0"/>
          <a:ext cx="0" cy="0"/>
          <a:chOff x="0" y="0"/>
          <a:chExt cx="0" cy="0"/>
        </a:xfrm>
      </p:grpSpPr>
      <p:sp>
        <p:nvSpPr>
          <p:cNvPr id="1723" name="Google Shape;1723;p82"/>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724" name="Google Shape;1724;p82"/>
          <p:cNvGrpSpPr/>
          <p:nvPr/>
        </p:nvGrpSpPr>
        <p:grpSpPr>
          <a:xfrm>
            <a:off x="5082708" y="3095784"/>
            <a:ext cx="442841" cy="514271"/>
            <a:chOff x="4727025" y="1332775"/>
            <a:chExt cx="59900" cy="69625"/>
          </a:xfrm>
        </p:grpSpPr>
        <p:sp>
          <p:nvSpPr>
            <p:cNvPr id="1725" name="Google Shape;1725;p8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82"/>
          <p:cNvGrpSpPr/>
          <p:nvPr/>
        </p:nvGrpSpPr>
        <p:grpSpPr>
          <a:xfrm>
            <a:off x="5758025" y="2343272"/>
            <a:ext cx="500909" cy="500899"/>
            <a:chOff x="4820425" y="1329900"/>
            <a:chExt cx="70175" cy="70350"/>
          </a:xfrm>
        </p:grpSpPr>
        <p:sp>
          <p:nvSpPr>
            <p:cNvPr id="1728" name="Google Shape;1728;p8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82"/>
          <p:cNvGrpSpPr/>
          <p:nvPr/>
        </p:nvGrpSpPr>
        <p:grpSpPr>
          <a:xfrm>
            <a:off x="6410648" y="2355062"/>
            <a:ext cx="538135" cy="493119"/>
            <a:chOff x="4903200" y="1331525"/>
            <a:chExt cx="73575" cy="67425"/>
          </a:xfrm>
        </p:grpSpPr>
        <p:sp>
          <p:nvSpPr>
            <p:cNvPr id="1733" name="Google Shape;1733;p8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34" name="Google Shape;1734;p8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82"/>
          <p:cNvGrpSpPr/>
          <p:nvPr/>
        </p:nvGrpSpPr>
        <p:grpSpPr>
          <a:xfrm>
            <a:off x="5670599" y="3097040"/>
            <a:ext cx="544563" cy="511895"/>
            <a:chOff x="4815575" y="1416800"/>
            <a:chExt cx="73750" cy="71400"/>
          </a:xfrm>
        </p:grpSpPr>
        <p:sp>
          <p:nvSpPr>
            <p:cNvPr id="1736" name="Google Shape;1736;p8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82"/>
          <p:cNvGrpSpPr/>
          <p:nvPr/>
        </p:nvGrpSpPr>
        <p:grpSpPr>
          <a:xfrm>
            <a:off x="6367224" y="3096746"/>
            <a:ext cx="602914" cy="512477"/>
            <a:chOff x="4902475" y="1418875"/>
            <a:chExt cx="74500" cy="63775"/>
          </a:xfrm>
        </p:grpSpPr>
        <p:sp>
          <p:nvSpPr>
            <p:cNvPr id="1740" name="Google Shape;1740;p8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82"/>
          <p:cNvGrpSpPr/>
          <p:nvPr/>
        </p:nvGrpSpPr>
        <p:grpSpPr>
          <a:xfrm>
            <a:off x="5783096" y="3835985"/>
            <a:ext cx="515391" cy="525699"/>
            <a:chOff x="4818100" y="1507675"/>
            <a:chExt cx="71225" cy="71625"/>
          </a:xfrm>
        </p:grpSpPr>
        <p:sp>
          <p:nvSpPr>
            <p:cNvPr id="1743" name="Google Shape;1743;p8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82"/>
          <p:cNvGrpSpPr/>
          <p:nvPr/>
        </p:nvGrpSpPr>
        <p:grpSpPr>
          <a:xfrm>
            <a:off x="5121199" y="3857517"/>
            <a:ext cx="522956" cy="489869"/>
            <a:chOff x="4721450" y="1509475"/>
            <a:chExt cx="79350" cy="74325"/>
          </a:xfrm>
        </p:grpSpPr>
        <p:sp>
          <p:nvSpPr>
            <p:cNvPr id="1748" name="Google Shape;1748;p8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82"/>
          <p:cNvGrpSpPr/>
          <p:nvPr/>
        </p:nvGrpSpPr>
        <p:grpSpPr>
          <a:xfrm>
            <a:off x="6444441" y="3837269"/>
            <a:ext cx="525704" cy="535436"/>
            <a:chOff x="4906800" y="1507500"/>
            <a:chExt cx="70350" cy="71075"/>
          </a:xfrm>
        </p:grpSpPr>
        <p:sp>
          <p:nvSpPr>
            <p:cNvPr id="1753" name="Google Shape;1753;p8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82"/>
          <p:cNvGrpSpPr/>
          <p:nvPr/>
        </p:nvGrpSpPr>
        <p:grpSpPr>
          <a:xfrm>
            <a:off x="4477263" y="2343250"/>
            <a:ext cx="508054" cy="508095"/>
            <a:chOff x="3736598" y="2170606"/>
            <a:chExt cx="404889" cy="404889"/>
          </a:xfrm>
        </p:grpSpPr>
        <p:sp>
          <p:nvSpPr>
            <p:cNvPr id="1759" name="Google Shape;1759;p8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82"/>
          <p:cNvGrpSpPr/>
          <p:nvPr/>
        </p:nvGrpSpPr>
        <p:grpSpPr>
          <a:xfrm>
            <a:off x="3765303" y="2343345"/>
            <a:ext cx="575790" cy="507904"/>
            <a:chOff x="3161917" y="2170682"/>
            <a:chExt cx="458870" cy="404737"/>
          </a:xfrm>
        </p:grpSpPr>
        <p:sp>
          <p:nvSpPr>
            <p:cNvPr id="1764" name="Google Shape;1764;p8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65" name="Google Shape;1765;p8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82"/>
          <p:cNvGrpSpPr/>
          <p:nvPr/>
        </p:nvGrpSpPr>
        <p:grpSpPr>
          <a:xfrm>
            <a:off x="3792833" y="3103717"/>
            <a:ext cx="520730" cy="498567"/>
            <a:chOff x="3179914" y="2889488"/>
            <a:chExt cx="422876" cy="404911"/>
          </a:xfrm>
        </p:grpSpPr>
        <p:sp>
          <p:nvSpPr>
            <p:cNvPr id="1768" name="Google Shape;1768;p8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82"/>
          <p:cNvGrpSpPr/>
          <p:nvPr/>
        </p:nvGrpSpPr>
        <p:grpSpPr>
          <a:xfrm>
            <a:off x="4421513" y="3103677"/>
            <a:ext cx="516145" cy="498648"/>
            <a:chOff x="3729467" y="2889422"/>
            <a:chExt cx="419153" cy="404977"/>
          </a:xfrm>
        </p:grpSpPr>
        <p:sp>
          <p:nvSpPr>
            <p:cNvPr id="1775" name="Google Shape;1775;p8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8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6" name="Google Shape;1786;p82"/>
          <p:cNvGrpSpPr/>
          <p:nvPr/>
        </p:nvGrpSpPr>
        <p:grpSpPr>
          <a:xfrm>
            <a:off x="7141841" y="2550562"/>
            <a:ext cx="166473" cy="141497"/>
            <a:chOff x="4660325" y="1866850"/>
            <a:chExt cx="68350" cy="58100"/>
          </a:xfrm>
        </p:grpSpPr>
        <p:sp>
          <p:nvSpPr>
            <p:cNvPr id="1787" name="Google Shape;1787;p8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82"/>
          <p:cNvGrpSpPr/>
          <p:nvPr/>
        </p:nvGrpSpPr>
        <p:grpSpPr>
          <a:xfrm>
            <a:off x="7451186" y="2576286"/>
            <a:ext cx="162515" cy="90049"/>
            <a:chOff x="4791775" y="1877500"/>
            <a:chExt cx="66725" cy="36975"/>
          </a:xfrm>
        </p:grpSpPr>
        <p:sp>
          <p:nvSpPr>
            <p:cNvPr id="1790" name="Google Shape;1790;p8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82"/>
          <p:cNvGrpSpPr/>
          <p:nvPr/>
        </p:nvGrpSpPr>
        <p:grpSpPr>
          <a:xfrm>
            <a:off x="7772899" y="2576286"/>
            <a:ext cx="144979" cy="90049"/>
            <a:chOff x="4923925" y="1877500"/>
            <a:chExt cx="59525" cy="36975"/>
          </a:xfrm>
        </p:grpSpPr>
        <p:sp>
          <p:nvSpPr>
            <p:cNvPr id="1793" name="Google Shape;1793;p8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82"/>
          <p:cNvGrpSpPr/>
          <p:nvPr/>
        </p:nvGrpSpPr>
        <p:grpSpPr>
          <a:xfrm>
            <a:off x="8067390" y="2558477"/>
            <a:ext cx="141447" cy="125667"/>
            <a:chOff x="5058450" y="1870100"/>
            <a:chExt cx="58075" cy="51600"/>
          </a:xfrm>
        </p:grpSpPr>
        <p:sp>
          <p:nvSpPr>
            <p:cNvPr id="1796" name="Google Shape;1796;p8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82"/>
          <p:cNvGrpSpPr/>
          <p:nvPr/>
        </p:nvGrpSpPr>
        <p:grpSpPr>
          <a:xfrm>
            <a:off x="7481905" y="2980885"/>
            <a:ext cx="101077" cy="107645"/>
            <a:chOff x="4811425" y="2065025"/>
            <a:chExt cx="41500" cy="44200"/>
          </a:xfrm>
        </p:grpSpPr>
        <p:sp>
          <p:nvSpPr>
            <p:cNvPr id="1799" name="Google Shape;1799;p8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82"/>
          <p:cNvGrpSpPr/>
          <p:nvPr/>
        </p:nvGrpSpPr>
        <p:grpSpPr>
          <a:xfrm>
            <a:off x="7774342" y="2981098"/>
            <a:ext cx="120867" cy="107218"/>
            <a:chOff x="4929875" y="2065025"/>
            <a:chExt cx="49625" cy="44025"/>
          </a:xfrm>
        </p:grpSpPr>
        <p:sp>
          <p:nvSpPr>
            <p:cNvPr id="1802" name="Google Shape;1802;p8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82"/>
          <p:cNvGrpSpPr/>
          <p:nvPr/>
        </p:nvGrpSpPr>
        <p:grpSpPr>
          <a:xfrm>
            <a:off x="8103011" y="2984112"/>
            <a:ext cx="70206" cy="101191"/>
            <a:chOff x="5083925" y="2066350"/>
            <a:chExt cx="28825" cy="41550"/>
          </a:xfrm>
        </p:grpSpPr>
        <p:sp>
          <p:nvSpPr>
            <p:cNvPr id="1805" name="Google Shape;1805;p8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82"/>
          <p:cNvGrpSpPr/>
          <p:nvPr/>
        </p:nvGrpSpPr>
        <p:grpSpPr>
          <a:xfrm>
            <a:off x="7134565" y="2999759"/>
            <a:ext cx="181026" cy="69896"/>
            <a:chOff x="4659775" y="2072775"/>
            <a:chExt cx="74325" cy="28700"/>
          </a:xfrm>
        </p:grpSpPr>
        <p:sp>
          <p:nvSpPr>
            <p:cNvPr id="1808" name="Google Shape;1808;p8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82"/>
          <p:cNvGrpSpPr/>
          <p:nvPr/>
        </p:nvGrpSpPr>
        <p:grpSpPr>
          <a:xfrm>
            <a:off x="8054421" y="2790324"/>
            <a:ext cx="167387" cy="89197"/>
            <a:chOff x="4662475" y="1976500"/>
            <a:chExt cx="68725" cy="36625"/>
          </a:xfrm>
        </p:grpSpPr>
        <p:sp>
          <p:nvSpPr>
            <p:cNvPr id="1812" name="Google Shape;1812;p8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5" name="Google Shape;1815;p82"/>
          <p:cNvGrpSpPr/>
          <p:nvPr/>
        </p:nvGrpSpPr>
        <p:grpSpPr>
          <a:xfrm>
            <a:off x="7751326" y="2793764"/>
            <a:ext cx="166899" cy="82317"/>
            <a:chOff x="4920150" y="1977875"/>
            <a:chExt cx="68525" cy="33800"/>
          </a:xfrm>
        </p:grpSpPr>
        <p:sp>
          <p:nvSpPr>
            <p:cNvPr id="1816" name="Google Shape;1816;p8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82"/>
          <p:cNvGrpSpPr/>
          <p:nvPr/>
        </p:nvGrpSpPr>
        <p:grpSpPr>
          <a:xfrm>
            <a:off x="7162483" y="3197682"/>
            <a:ext cx="125190" cy="127859"/>
            <a:chOff x="4676550" y="2160575"/>
            <a:chExt cx="51400" cy="52500"/>
          </a:xfrm>
        </p:grpSpPr>
        <p:sp>
          <p:nvSpPr>
            <p:cNvPr id="1820" name="Google Shape;1820;p8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82"/>
          <p:cNvGrpSpPr/>
          <p:nvPr/>
        </p:nvGrpSpPr>
        <p:grpSpPr>
          <a:xfrm>
            <a:off x="7459741" y="3204714"/>
            <a:ext cx="145405" cy="113794"/>
            <a:chOff x="4768325" y="2163475"/>
            <a:chExt cx="59700" cy="46725"/>
          </a:xfrm>
        </p:grpSpPr>
        <p:sp>
          <p:nvSpPr>
            <p:cNvPr id="1824" name="Google Shape;1824;p8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8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2" name="Google Shape;1832;p82"/>
          <p:cNvGrpSpPr/>
          <p:nvPr/>
        </p:nvGrpSpPr>
        <p:grpSpPr>
          <a:xfrm>
            <a:off x="7476059" y="3459808"/>
            <a:ext cx="112768" cy="106853"/>
            <a:chOff x="4768575" y="2253950"/>
            <a:chExt cx="46300" cy="43875"/>
          </a:xfrm>
        </p:grpSpPr>
        <p:sp>
          <p:nvSpPr>
            <p:cNvPr id="1833" name="Google Shape;1833;p8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82"/>
          <p:cNvGrpSpPr/>
          <p:nvPr/>
        </p:nvGrpSpPr>
        <p:grpSpPr>
          <a:xfrm>
            <a:off x="7775682" y="3948834"/>
            <a:ext cx="118187" cy="146246"/>
            <a:chOff x="4960900" y="2433225"/>
            <a:chExt cx="48525" cy="60050"/>
          </a:xfrm>
        </p:grpSpPr>
        <p:sp>
          <p:nvSpPr>
            <p:cNvPr id="1836" name="Google Shape;1836;p8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8" name="Google Shape;1838;p82"/>
          <p:cNvSpPr/>
          <p:nvPr/>
        </p:nvSpPr>
        <p:spPr>
          <a:xfrm>
            <a:off x="7508696" y="4212895"/>
            <a:ext cx="91944" cy="14381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2"/>
          <p:cNvSpPr/>
          <p:nvPr/>
        </p:nvSpPr>
        <p:spPr>
          <a:xfrm>
            <a:off x="7464247" y="4240841"/>
            <a:ext cx="63508" cy="87370"/>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3" name="Google Shape;1843;p82"/>
          <p:cNvGrpSpPr/>
          <p:nvPr/>
        </p:nvGrpSpPr>
        <p:grpSpPr>
          <a:xfrm>
            <a:off x="8088458" y="3676639"/>
            <a:ext cx="99312" cy="160797"/>
            <a:chOff x="5059700" y="2334775"/>
            <a:chExt cx="40775" cy="66025"/>
          </a:xfrm>
        </p:grpSpPr>
        <p:sp>
          <p:nvSpPr>
            <p:cNvPr id="1844" name="Google Shape;1844;p8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82"/>
          <p:cNvGrpSpPr/>
          <p:nvPr/>
        </p:nvGrpSpPr>
        <p:grpSpPr>
          <a:xfrm>
            <a:off x="8045622" y="3941771"/>
            <a:ext cx="184984" cy="160371"/>
            <a:chOff x="5037700" y="2430325"/>
            <a:chExt cx="75950" cy="65850"/>
          </a:xfrm>
        </p:grpSpPr>
        <p:sp>
          <p:nvSpPr>
            <p:cNvPr id="1854" name="Google Shape;1854;p8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82"/>
          <p:cNvGrpSpPr/>
          <p:nvPr/>
        </p:nvGrpSpPr>
        <p:grpSpPr>
          <a:xfrm>
            <a:off x="7465128" y="3708223"/>
            <a:ext cx="173014" cy="97629"/>
            <a:chOff x="4756975" y="2341800"/>
            <a:chExt cx="91975" cy="51925"/>
          </a:xfrm>
        </p:grpSpPr>
        <p:sp>
          <p:nvSpPr>
            <p:cNvPr id="1857" name="Google Shape;1857;p8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82"/>
          <p:cNvGrpSpPr/>
          <p:nvPr/>
        </p:nvGrpSpPr>
        <p:grpSpPr>
          <a:xfrm>
            <a:off x="7732065" y="4196920"/>
            <a:ext cx="212497" cy="175761"/>
            <a:chOff x="4943575" y="2516350"/>
            <a:chExt cx="98675" cy="81700"/>
          </a:xfrm>
        </p:grpSpPr>
        <p:sp>
          <p:nvSpPr>
            <p:cNvPr id="1878" name="Google Shape;1878;p8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82"/>
          <p:cNvGrpSpPr/>
          <p:nvPr/>
        </p:nvGrpSpPr>
        <p:grpSpPr>
          <a:xfrm>
            <a:off x="1990126" y="3423163"/>
            <a:ext cx="965351" cy="134611"/>
            <a:chOff x="4411970" y="2962952"/>
            <a:chExt cx="706544" cy="104212"/>
          </a:xfrm>
        </p:grpSpPr>
        <p:sp>
          <p:nvSpPr>
            <p:cNvPr id="1957" name="Google Shape;1957;p8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82"/>
          <p:cNvGrpSpPr/>
          <p:nvPr/>
        </p:nvGrpSpPr>
        <p:grpSpPr>
          <a:xfrm>
            <a:off x="1990126" y="3012077"/>
            <a:ext cx="960158" cy="289172"/>
            <a:chOff x="4411970" y="2726085"/>
            <a:chExt cx="643107" cy="193659"/>
          </a:xfrm>
        </p:grpSpPr>
        <p:sp>
          <p:nvSpPr>
            <p:cNvPr id="1962" name="Google Shape;1962;p8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82"/>
          <p:cNvGrpSpPr/>
          <p:nvPr/>
        </p:nvGrpSpPr>
        <p:grpSpPr>
          <a:xfrm>
            <a:off x="993018" y="3278187"/>
            <a:ext cx="833173" cy="259209"/>
            <a:chOff x="4411970" y="4340222"/>
            <a:chExt cx="779467" cy="242683"/>
          </a:xfrm>
        </p:grpSpPr>
        <p:sp>
          <p:nvSpPr>
            <p:cNvPr id="1966" name="Google Shape;1966;p8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82"/>
          <p:cNvGrpSpPr/>
          <p:nvPr/>
        </p:nvGrpSpPr>
        <p:grpSpPr>
          <a:xfrm>
            <a:off x="1990126" y="2673933"/>
            <a:ext cx="965160" cy="216230"/>
            <a:chOff x="4411970" y="2468674"/>
            <a:chExt cx="747317" cy="167425"/>
          </a:xfrm>
        </p:grpSpPr>
        <p:sp>
          <p:nvSpPr>
            <p:cNvPr id="1970" name="Google Shape;1970;p8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2" name="Google Shape;1972;p82"/>
          <p:cNvGrpSpPr/>
          <p:nvPr/>
        </p:nvGrpSpPr>
        <p:grpSpPr>
          <a:xfrm>
            <a:off x="988873" y="2578650"/>
            <a:ext cx="810451" cy="319148"/>
            <a:chOff x="4411970" y="3686602"/>
            <a:chExt cx="797845" cy="314215"/>
          </a:xfrm>
        </p:grpSpPr>
        <p:sp>
          <p:nvSpPr>
            <p:cNvPr id="1973" name="Google Shape;1973;p8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8" name="Google Shape;1978;p8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9" name="Google Shape;1979;p82"/>
          <p:cNvGrpSpPr/>
          <p:nvPr/>
        </p:nvGrpSpPr>
        <p:grpSpPr>
          <a:xfrm>
            <a:off x="988970" y="2333174"/>
            <a:ext cx="1970333" cy="208784"/>
            <a:chOff x="6336019" y="3733725"/>
            <a:chExt cx="2566206" cy="351310"/>
          </a:xfrm>
        </p:grpSpPr>
        <p:sp>
          <p:nvSpPr>
            <p:cNvPr id="1980" name="Google Shape;1980;p8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82"/>
          <p:cNvGrpSpPr/>
          <p:nvPr/>
        </p:nvGrpSpPr>
        <p:grpSpPr>
          <a:xfrm>
            <a:off x="1990126" y="3940729"/>
            <a:ext cx="946551" cy="153200"/>
            <a:chOff x="4404545" y="3301592"/>
            <a:chExt cx="782403" cy="129272"/>
          </a:xfrm>
        </p:grpSpPr>
        <p:sp>
          <p:nvSpPr>
            <p:cNvPr id="1985" name="Google Shape;1985;p8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82"/>
          <p:cNvGrpSpPr/>
          <p:nvPr/>
        </p:nvGrpSpPr>
        <p:grpSpPr>
          <a:xfrm>
            <a:off x="1990126" y="3679688"/>
            <a:ext cx="962257" cy="139127"/>
            <a:chOff x="4411970" y="3131459"/>
            <a:chExt cx="710520" cy="117397"/>
          </a:xfrm>
        </p:grpSpPr>
        <p:sp>
          <p:nvSpPr>
            <p:cNvPr id="1988" name="Google Shape;1988;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990" name="Google Shape;1990;p8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1" name="Google Shape;1991;p82"/>
          <p:cNvGrpSpPr/>
          <p:nvPr/>
        </p:nvGrpSpPr>
        <p:grpSpPr>
          <a:xfrm>
            <a:off x="990271" y="3614482"/>
            <a:ext cx="823838" cy="458988"/>
            <a:chOff x="4411970" y="1801825"/>
            <a:chExt cx="734586" cy="409262"/>
          </a:xfrm>
        </p:grpSpPr>
        <p:sp>
          <p:nvSpPr>
            <p:cNvPr id="1992" name="Google Shape;1992;p8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4" name="Google Shape;1994;p82"/>
          <p:cNvGrpSpPr/>
          <p:nvPr/>
        </p:nvGrpSpPr>
        <p:grpSpPr>
          <a:xfrm>
            <a:off x="990271" y="4162908"/>
            <a:ext cx="856348" cy="212039"/>
            <a:chOff x="4411970" y="2233974"/>
            <a:chExt cx="763574" cy="189068"/>
          </a:xfrm>
        </p:grpSpPr>
        <p:sp>
          <p:nvSpPr>
            <p:cNvPr id="1995" name="Google Shape;1995;p8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82"/>
          <p:cNvGrpSpPr/>
          <p:nvPr/>
        </p:nvGrpSpPr>
        <p:grpSpPr>
          <a:xfrm>
            <a:off x="3100467" y="2338244"/>
            <a:ext cx="511602" cy="511602"/>
            <a:chOff x="5681300" y="2527788"/>
            <a:chExt cx="805800" cy="805800"/>
          </a:xfrm>
        </p:grpSpPr>
        <p:sp>
          <p:nvSpPr>
            <p:cNvPr id="1998" name="Google Shape;1998;p8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82"/>
          <p:cNvGrpSpPr/>
          <p:nvPr/>
        </p:nvGrpSpPr>
        <p:grpSpPr>
          <a:xfrm>
            <a:off x="3097662" y="3104827"/>
            <a:ext cx="513021" cy="512935"/>
            <a:chOff x="4049800" y="640400"/>
            <a:chExt cx="858900" cy="858900"/>
          </a:xfrm>
        </p:grpSpPr>
        <p:sp>
          <p:nvSpPr>
            <p:cNvPr id="2001" name="Google Shape;2001;p8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82"/>
          <p:cNvGrpSpPr/>
          <p:nvPr/>
        </p:nvGrpSpPr>
        <p:grpSpPr>
          <a:xfrm>
            <a:off x="3014861" y="3756719"/>
            <a:ext cx="686489" cy="686585"/>
            <a:chOff x="5080188" y="927900"/>
            <a:chExt cx="961200" cy="961200"/>
          </a:xfrm>
        </p:grpSpPr>
        <p:sp>
          <p:nvSpPr>
            <p:cNvPr id="2004" name="Google Shape;2004;p8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2" name="Google Shape;2012;p82"/>
          <p:cNvGrpSpPr/>
          <p:nvPr/>
        </p:nvGrpSpPr>
        <p:grpSpPr>
          <a:xfrm>
            <a:off x="3798012" y="3849448"/>
            <a:ext cx="510373" cy="510937"/>
            <a:chOff x="7508249" y="1522825"/>
            <a:chExt cx="1326332" cy="1322987"/>
          </a:xfrm>
        </p:grpSpPr>
        <p:sp>
          <p:nvSpPr>
            <p:cNvPr id="2013" name="Google Shape;2013;p8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3" name="Google Shape;2023;p82"/>
          <p:cNvGrpSpPr/>
          <p:nvPr/>
        </p:nvGrpSpPr>
        <p:grpSpPr>
          <a:xfrm>
            <a:off x="4489605" y="3850853"/>
            <a:ext cx="492652" cy="503348"/>
            <a:chOff x="4489605" y="3850853"/>
            <a:chExt cx="492652" cy="503348"/>
          </a:xfrm>
        </p:grpSpPr>
        <p:sp>
          <p:nvSpPr>
            <p:cNvPr id="2024" name="Google Shape;2024;p82"/>
            <p:cNvSpPr/>
            <p:nvPr/>
          </p:nvSpPr>
          <p:spPr>
            <a:xfrm>
              <a:off x="4493674" y="4027932"/>
              <a:ext cx="88526" cy="44943"/>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2"/>
            <p:cNvSpPr/>
            <p:nvPr/>
          </p:nvSpPr>
          <p:spPr>
            <a:xfrm>
              <a:off x="4517152" y="3959973"/>
              <a:ext cx="85834" cy="6661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2"/>
            <p:cNvSpPr/>
            <p:nvPr/>
          </p:nvSpPr>
          <p:spPr>
            <a:xfrm>
              <a:off x="4560476" y="3904900"/>
              <a:ext cx="75504" cy="81936"/>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2"/>
            <p:cNvSpPr/>
            <p:nvPr/>
          </p:nvSpPr>
          <p:spPr>
            <a:xfrm>
              <a:off x="4619201" y="3867459"/>
              <a:ext cx="58287" cy="8975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2"/>
            <p:cNvSpPr/>
            <p:nvPr/>
          </p:nvSpPr>
          <p:spPr>
            <a:xfrm>
              <a:off x="4688256" y="3850853"/>
              <a:ext cx="35748" cy="8975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2"/>
            <p:cNvSpPr/>
            <p:nvPr/>
          </p:nvSpPr>
          <p:spPr>
            <a:xfrm>
              <a:off x="4752866" y="3851302"/>
              <a:ext cx="37940" cy="90655"/>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2"/>
            <p:cNvSpPr/>
            <p:nvPr/>
          </p:nvSpPr>
          <p:spPr>
            <a:xfrm>
              <a:off x="4799320" y="3870215"/>
              <a:ext cx="60165" cy="8982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2"/>
            <p:cNvSpPr/>
            <p:nvPr/>
          </p:nvSpPr>
          <p:spPr>
            <a:xfrm>
              <a:off x="4840015" y="3909581"/>
              <a:ext cx="76818" cy="80974"/>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2"/>
            <p:cNvSpPr/>
            <p:nvPr/>
          </p:nvSpPr>
          <p:spPr>
            <a:xfrm>
              <a:off x="4890538" y="4035305"/>
              <a:ext cx="89027" cy="42635"/>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2"/>
            <p:cNvSpPr/>
            <p:nvPr/>
          </p:nvSpPr>
          <p:spPr>
            <a:xfrm>
              <a:off x="4894608" y="4106983"/>
              <a:ext cx="87649" cy="32890"/>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2"/>
            <p:cNvSpPr/>
            <p:nvPr/>
          </p:nvSpPr>
          <p:spPr>
            <a:xfrm>
              <a:off x="4880647" y="4155580"/>
              <a:ext cx="88526" cy="55970"/>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2"/>
            <p:cNvSpPr/>
            <p:nvPr/>
          </p:nvSpPr>
          <p:spPr>
            <a:xfrm>
              <a:off x="4853976" y="4199049"/>
              <a:ext cx="81326" cy="74948"/>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2"/>
            <p:cNvSpPr/>
            <p:nvPr/>
          </p:nvSpPr>
          <p:spPr>
            <a:xfrm>
              <a:off x="4816537" y="4233669"/>
              <a:ext cx="67302" cy="87001"/>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2"/>
            <p:cNvSpPr/>
            <p:nvPr/>
          </p:nvSpPr>
          <p:spPr>
            <a:xfrm>
              <a:off x="4771836" y="4256814"/>
              <a:ext cx="47456" cy="91168"/>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2"/>
            <p:cNvSpPr/>
            <p:nvPr/>
          </p:nvSpPr>
          <p:spPr>
            <a:xfrm>
              <a:off x="4717619" y="4266046"/>
              <a:ext cx="29425" cy="88155"/>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2"/>
            <p:cNvSpPr/>
            <p:nvPr/>
          </p:nvSpPr>
          <p:spPr>
            <a:xfrm>
              <a:off x="4645809" y="4255404"/>
              <a:ext cx="49772" cy="90719"/>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2"/>
            <p:cNvSpPr/>
            <p:nvPr/>
          </p:nvSpPr>
          <p:spPr>
            <a:xfrm>
              <a:off x="4582138" y="4230913"/>
              <a:ext cx="69619" cy="86103"/>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2"/>
            <p:cNvSpPr/>
            <p:nvPr/>
          </p:nvSpPr>
          <p:spPr>
            <a:xfrm>
              <a:off x="4532491" y="4194881"/>
              <a:ext cx="82703" cy="73537"/>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2"/>
            <p:cNvSpPr/>
            <p:nvPr/>
          </p:nvSpPr>
          <p:spPr>
            <a:xfrm>
              <a:off x="4500436" y="4150900"/>
              <a:ext cx="88526" cy="54175"/>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2"/>
            <p:cNvSpPr/>
            <p:nvPr/>
          </p:nvSpPr>
          <p:spPr>
            <a:xfrm>
              <a:off x="4489605" y="4102367"/>
              <a:ext cx="86773" cy="30133"/>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2"/>
            <p:cNvSpPr/>
            <p:nvPr/>
          </p:nvSpPr>
          <p:spPr>
            <a:xfrm>
              <a:off x="4871569" y="3966448"/>
              <a:ext cx="86335" cy="64305"/>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82"/>
          <p:cNvGrpSpPr/>
          <p:nvPr/>
        </p:nvGrpSpPr>
        <p:grpSpPr>
          <a:xfrm>
            <a:off x="5130019" y="2346894"/>
            <a:ext cx="483304" cy="504902"/>
            <a:chOff x="1825800" y="1651625"/>
            <a:chExt cx="568125" cy="591775"/>
          </a:xfrm>
        </p:grpSpPr>
        <p:sp>
          <p:nvSpPr>
            <p:cNvPr id="2046" name="Google Shape;2046;p8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8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2"/>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grpSp>
        <p:nvGrpSpPr>
          <p:cNvPr id="2061" name="Google Shape;2061;p83"/>
          <p:cNvGrpSpPr/>
          <p:nvPr/>
        </p:nvGrpSpPr>
        <p:grpSpPr>
          <a:xfrm>
            <a:off x="745571" y="1168666"/>
            <a:ext cx="2492868" cy="1379876"/>
            <a:chOff x="2654821" y="2311071"/>
            <a:chExt cx="2279715" cy="1262120"/>
          </a:xfrm>
        </p:grpSpPr>
        <p:grpSp>
          <p:nvGrpSpPr>
            <p:cNvPr id="2062" name="Google Shape;2062;p83"/>
            <p:cNvGrpSpPr/>
            <p:nvPr/>
          </p:nvGrpSpPr>
          <p:grpSpPr>
            <a:xfrm>
              <a:off x="4034269" y="2840745"/>
              <a:ext cx="40212" cy="36437"/>
              <a:chOff x="4293400" y="2574725"/>
              <a:chExt cx="84425" cy="80100"/>
            </a:xfrm>
          </p:grpSpPr>
          <p:sp>
            <p:nvSpPr>
              <p:cNvPr id="2063" name="Google Shape;2063;p8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064" name="Google Shape;2064;p8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83"/>
            <p:cNvGrpSpPr/>
            <p:nvPr/>
          </p:nvGrpSpPr>
          <p:grpSpPr>
            <a:xfrm>
              <a:off x="3894606" y="2334874"/>
              <a:ext cx="913198" cy="518984"/>
              <a:chOff x="4000175" y="1462675"/>
              <a:chExt cx="1917275" cy="1140875"/>
            </a:xfrm>
          </p:grpSpPr>
          <p:sp>
            <p:nvSpPr>
              <p:cNvPr id="2066" name="Google Shape;2066;p8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067" name="Google Shape;2067;p83"/>
              <p:cNvGrpSpPr/>
              <p:nvPr/>
            </p:nvGrpSpPr>
            <p:grpSpPr>
              <a:xfrm>
                <a:off x="4000175" y="1462675"/>
                <a:ext cx="1917275" cy="1140875"/>
                <a:chOff x="4000175" y="1462675"/>
                <a:chExt cx="1917275" cy="1140875"/>
              </a:xfrm>
            </p:grpSpPr>
            <p:sp>
              <p:nvSpPr>
                <p:cNvPr id="2068" name="Google Shape;2068;p8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069" name="Google Shape;2069;p8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73" name="Google Shape;2073;p8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4" name="Google Shape;2074;p83"/>
            <p:cNvGrpSpPr/>
            <p:nvPr/>
          </p:nvGrpSpPr>
          <p:grpSpPr>
            <a:xfrm>
              <a:off x="3875768" y="2846704"/>
              <a:ext cx="44796" cy="47366"/>
              <a:chOff x="3960625" y="2587825"/>
              <a:chExt cx="94050" cy="104125"/>
            </a:xfrm>
          </p:grpSpPr>
          <p:sp>
            <p:nvSpPr>
              <p:cNvPr id="2075" name="Google Shape;2075;p8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076" name="Google Shape;2076;p8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7" name="Google Shape;2077;p83"/>
            <p:cNvGrpSpPr/>
            <p:nvPr/>
          </p:nvGrpSpPr>
          <p:grpSpPr>
            <a:xfrm>
              <a:off x="3782759" y="2807162"/>
              <a:ext cx="82686" cy="85487"/>
              <a:chOff x="3765350" y="2500900"/>
              <a:chExt cx="173600" cy="187925"/>
            </a:xfrm>
          </p:grpSpPr>
          <p:sp>
            <p:nvSpPr>
              <p:cNvPr id="2078" name="Google Shape;2078;p8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079" name="Google Shape;2079;p8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83"/>
            <p:cNvGrpSpPr/>
            <p:nvPr/>
          </p:nvGrpSpPr>
          <p:grpSpPr>
            <a:xfrm>
              <a:off x="3775674" y="2798496"/>
              <a:ext cx="40545" cy="23564"/>
              <a:chOff x="3750475" y="2481850"/>
              <a:chExt cx="85125" cy="51800"/>
            </a:xfrm>
          </p:grpSpPr>
          <p:sp>
            <p:nvSpPr>
              <p:cNvPr id="2085" name="Google Shape;2085;p8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087" name="Google Shape;2087;p83"/>
            <p:cNvGrpSpPr/>
            <p:nvPr/>
          </p:nvGrpSpPr>
          <p:grpSpPr>
            <a:xfrm>
              <a:off x="3716946" y="2776024"/>
              <a:ext cx="81971" cy="76912"/>
              <a:chOff x="3627175" y="2432450"/>
              <a:chExt cx="172100" cy="169075"/>
            </a:xfrm>
          </p:grpSpPr>
          <p:sp>
            <p:nvSpPr>
              <p:cNvPr id="2088" name="Google Shape;2088;p8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090" name="Google Shape;2090;p8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091" name="Google Shape;2091;p83"/>
            <p:cNvGrpSpPr/>
            <p:nvPr/>
          </p:nvGrpSpPr>
          <p:grpSpPr>
            <a:xfrm>
              <a:off x="3685682" y="2845624"/>
              <a:ext cx="29311" cy="45055"/>
              <a:chOff x="3561536" y="2585450"/>
              <a:chExt cx="61539" cy="99045"/>
            </a:xfrm>
          </p:grpSpPr>
          <p:sp>
            <p:nvSpPr>
              <p:cNvPr id="2092" name="Google Shape;2092;p8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094" name="Google Shape;2094;p83"/>
            <p:cNvGrpSpPr/>
            <p:nvPr/>
          </p:nvGrpSpPr>
          <p:grpSpPr>
            <a:xfrm>
              <a:off x="3849905" y="2572252"/>
              <a:ext cx="74339" cy="119559"/>
              <a:chOff x="3906325" y="1984500"/>
              <a:chExt cx="156075" cy="262825"/>
            </a:xfrm>
          </p:grpSpPr>
          <p:sp>
            <p:nvSpPr>
              <p:cNvPr id="2095" name="Google Shape;2095;p8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096" name="Google Shape;2096;p8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83"/>
            <p:cNvGrpSpPr/>
            <p:nvPr/>
          </p:nvGrpSpPr>
          <p:grpSpPr>
            <a:xfrm>
              <a:off x="2654821" y="2414345"/>
              <a:ext cx="667570" cy="558731"/>
              <a:chOff x="1397225" y="1637375"/>
              <a:chExt cx="1401575" cy="1228250"/>
            </a:xfrm>
          </p:grpSpPr>
          <p:sp>
            <p:nvSpPr>
              <p:cNvPr id="2098" name="Google Shape;2098;p8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099" name="Google Shape;2099;p83"/>
              <p:cNvGrpSpPr/>
              <p:nvPr/>
            </p:nvGrpSpPr>
            <p:grpSpPr>
              <a:xfrm>
                <a:off x="1397225" y="1637375"/>
                <a:ext cx="1398775" cy="1228250"/>
                <a:chOff x="1397225" y="1637375"/>
                <a:chExt cx="1398775" cy="1228250"/>
              </a:xfrm>
            </p:grpSpPr>
            <p:sp>
              <p:nvSpPr>
                <p:cNvPr id="2100" name="Google Shape;2100;p8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02" name="Google Shape;2102;p83"/>
            <p:cNvGrpSpPr/>
            <p:nvPr/>
          </p:nvGrpSpPr>
          <p:grpSpPr>
            <a:xfrm>
              <a:off x="3230417" y="3103734"/>
              <a:ext cx="282982" cy="280332"/>
              <a:chOff x="2605700" y="3152850"/>
              <a:chExt cx="594125" cy="616250"/>
            </a:xfrm>
          </p:grpSpPr>
          <p:sp>
            <p:nvSpPr>
              <p:cNvPr id="2103" name="Google Shape;2103;p8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04" name="Google Shape;2104;p8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105" name="Google Shape;2105;p83"/>
            <p:cNvGrpSpPr/>
            <p:nvPr/>
          </p:nvGrpSpPr>
          <p:grpSpPr>
            <a:xfrm>
              <a:off x="3265985" y="3226989"/>
              <a:ext cx="87151" cy="346202"/>
              <a:chOff x="2680375" y="3423800"/>
              <a:chExt cx="182975" cy="761050"/>
            </a:xfrm>
          </p:grpSpPr>
          <p:sp>
            <p:nvSpPr>
              <p:cNvPr id="2106" name="Google Shape;2106;p8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07" name="Google Shape;2107;p8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83"/>
            <p:cNvGrpSpPr/>
            <p:nvPr/>
          </p:nvGrpSpPr>
          <p:grpSpPr>
            <a:xfrm>
              <a:off x="3855466" y="3289811"/>
              <a:ext cx="112514" cy="94210"/>
              <a:chOff x="3918000" y="3561900"/>
              <a:chExt cx="236225" cy="207100"/>
            </a:xfrm>
          </p:grpSpPr>
          <p:sp>
            <p:nvSpPr>
              <p:cNvPr id="2109" name="Google Shape;2109;p8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10" name="Google Shape;2110;p8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1" name="Google Shape;2111;p8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114" name="Google Shape;2114;p83"/>
            <p:cNvGrpSpPr/>
            <p:nvPr/>
          </p:nvGrpSpPr>
          <p:grpSpPr>
            <a:xfrm>
              <a:off x="2905224" y="2311071"/>
              <a:ext cx="596721" cy="528992"/>
              <a:chOff x="1922950" y="1410350"/>
              <a:chExt cx="1252825" cy="1162875"/>
            </a:xfrm>
          </p:grpSpPr>
          <p:sp>
            <p:nvSpPr>
              <p:cNvPr id="2115" name="Google Shape;2115;p8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131" name="Google Shape;2131;p8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51" name="Google Shape;2151;p8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52" name="Google Shape;2152;p8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3" name="Google Shape;2153;p83"/>
            <p:cNvGrpSpPr/>
            <p:nvPr/>
          </p:nvGrpSpPr>
          <p:grpSpPr>
            <a:xfrm>
              <a:off x="3280929" y="3294542"/>
              <a:ext cx="109894" cy="272224"/>
              <a:chOff x="2711750" y="3572300"/>
              <a:chExt cx="230725" cy="598425"/>
            </a:xfrm>
          </p:grpSpPr>
          <p:sp>
            <p:nvSpPr>
              <p:cNvPr id="2154" name="Google Shape;2154;p8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6" name="Google Shape;2156;p8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7" name="Google Shape;2157;p83"/>
            <p:cNvGrpSpPr/>
            <p:nvPr/>
          </p:nvGrpSpPr>
          <p:grpSpPr>
            <a:xfrm>
              <a:off x="3790439" y="2408636"/>
              <a:ext cx="73017" cy="75684"/>
              <a:chOff x="3781475" y="1624825"/>
              <a:chExt cx="153300" cy="166375"/>
            </a:xfrm>
          </p:grpSpPr>
          <p:sp>
            <p:nvSpPr>
              <p:cNvPr id="2158" name="Google Shape;2158;p8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2" name="Google Shape;2162;p8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9" name="Google Shape;2169;p83"/>
            <p:cNvGrpSpPr/>
            <p:nvPr/>
          </p:nvGrpSpPr>
          <p:grpSpPr>
            <a:xfrm>
              <a:off x="4403342" y="3107749"/>
              <a:ext cx="316680" cy="101374"/>
              <a:chOff x="5068275" y="3161675"/>
              <a:chExt cx="664875" cy="222850"/>
            </a:xfrm>
          </p:grpSpPr>
          <p:sp>
            <p:nvSpPr>
              <p:cNvPr id="2170" name="Google Shape;2170;p8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4" name="Google Shape;2174;p8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3" name="Google Shape;2203;p83"/>
            <p:cNvGrpSpPr/>
            <p:nvPr/>
          </p:nvGrpSpPr>
          <p:grpSpPr>
            <a:xfrm>
              <a:off x="3697513" y="2707266"/>
              <a:ext cx="59549" cy="79733"/>
              <a:chOff x="3586375" y="2281300"/>
              <a:chExt cx="125025" cy="175275"/>
            </a:xfrm>
          </p:grpSpPr>
          <p:sp>
            <p:nvSpPr>
              <p:cNvPr id="2204" name="Google Shape;2204;p8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6" name="Google Shape;2206;p8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7" name="Google Shape;2207;p83"/>
            <p:cNvGrpSpPr/>
            <p:nvPr/>
          </p:nvGrpSpPr>
          <p:grpSpPr>
            <a:xfrm>
              <a:off x="4513224" y="3221724"/>
              <a:ext cx="274563" cy="280321"/>
              <a:chOff x="5298975" y="3412225"/>
              <a:chExt cx="576450" cy="616225"/>
            </a:xfrm>
          </p:grpSpPr>
          <p:sp>
            <p:nvSpPr>
              <p:cNvPr id="2208" name="Google Shape;2208;p8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09" name="Google Shape;2209;p8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83"/>
            <p:cNvGrpSpPr/>
            <p:nvPr/>
          </p:nvGrpSpPr>
          <p:grpSpPr>
            <a:xfrm>
              <a:off x="4824403" y="3421846"/>
              <a:ext cx="110132" cy="130647"/>
              <a:chOff x="5952300" y="3852150"/>
              <a:chExt cx="231225" cy="287200"/>
            </a:xfrm>
          </p:grpSpPr>
          <p:sp>
            <p:nvSpPr>
              <p:cNvPr id="2211" name="Google Shape;2211;p8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3" name="Google Shape;2213;p8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1" name="Google Shape;2221;p83"/>
            <p:cNvGrpSpPr/>
            <p:nvPr/>
          </p:nvGrpSpPr>
          <p:grpSpPr>
            <a:xfrm>
              <a:off x="4295710" y="3079670"/>
              <a:ext cx="14968" cy="27135"/>
              <a:chOff x="4842300" y="3099950"/>
              <a:chExt cx="31425" cy="59650"/>
            </a:xfrm>
          </p:grpSpPr>
          <p:sp>
            <p:nvSpPr>
              <p:cNvPr id="2222" name="Google Shape;2222;p8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6" name="Google Shape;2226;p8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4" name="Google Shape;2234;p83"/>
            <p:cNvGrpSpPr/>
            <p:nvPr/>
          </p:nvGrpSpPr>
          <p:grpSpPr>
            <a:xfrm>
              <a:off x="3831056" y="2816010"/>
              <a:ext cx="37378" cy="27612"/>
              <a:chOff x="3866750" y="2520350"/>
              <a:chExt cx="78475" cy="60700"/>
            </a:xfrm>
          </p:grpSpPr>
          <p:sp>
            <p:nvSpPr>
              <p:cNvPr id="2235" name="Google Shape;2235;p8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9" name="Google Shape;2239;p8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56" name="Google Shape;2256;p8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68" name="Google Shape;2268;p8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1" name="Google Shape;2281;p83"/>
            <p:cNvGrpSpPr/>
            <p:nvPr/>
          </p:nvGrpSpPr>
          <p:grpSpPr>
            <a:xfrm>
              <a:off x="3632736" y="3051591"/>
              <a:ext cx="63288" cy="45217"/>
              <a:chOff x="3450375" y="3038225"/>
              <a:chExt cx="132875" cy="99400"/>
            </a:xfrm>
          </p:grpSpPr>
          <p:sp>
            <p:nvSpPr>
              <p:cNvPr id="2282" name="Google Shape;2282;p8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4" name="Google Shape;2284;p8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93" name="Google Shape;2293;p8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03" name="Google Shape;2303;p8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09" name="Google Shape;2309;p8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9" name="Google Shape;2319;p83"/>
          <p:cNvGrpSpPr/>
          <p:nvPr/>
        </p:nvGrpSpPr>
        <p:grpSpPr>
          <a:xfrm>
            <a:off x="3554131" y="1233340"/>
            <a:ext cx="2078182" cy="1366558"/>
            <a:chOff x="235800" y="830650"/>
            <a:chExt cx="6978450" cy="4588844"/>
          </a:xfrm>
        </p:grpSpPr>
        <p:sp>
          <p:nvSpPr>
            <p:cNvPr id="2320" name="Google Shape;2320;p8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83"/>
          <p:cNvGrpSpPr/>
          <p:nvPr/>
        </p:nvGrpSpPr>
        <p:grpSpPr>
          <a:xfrm>
            <a:off x="742628" y="3064442"/>
            <a:ext cx="2622876" cy="1333540"/>
            <a:chOff x="238125" y="1038125"/>
            <a:chExt cx="7146800" cy="3633625"/>
          </a:xfrm>
        </p:grpSpPr>
        <p:sp>
          <p:nvSpPr>
            <p:cNvPr id="2327" name="Google Shape;2327;p8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83"/>
          <p:cNvGrpSpPr/>
          <p:nvPr/>
        </p:nvGrpSpPr>
        <p:grpSpPr>
          <a:xfrm>
            <a:off x="5857556" y="1206552"/>
            <a:ext cx="2590840" cy="1380235"/>
            <a:chOff x="233350" y="949250"/>
            <a:chExt cx="7137300" cy="3802300"/>
          </a:xfrm>
        </p:grpSpPr>
        <p:sp>
          <p:nvSpPr>
            <p:cNvPr id="3900" name="Google Shape;3900;p8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83"/>
          <p:cNvGrpSpPr/>
          <p:nvPr/>
        </p:nvGrpSpPr>
        <p:grpSpPr>
          <a:xfrm>
            <a:off x="7671985" y="3251325"/>
            <a:ext cx="104231" cy="320340"/>
            <a:chOff x="7564426" y="3224343"/>
            <a:chExt cx="119985" cy="368801"/>
          </a:xfrm>
        </p:grpSpPr>
        <p:sp>
          <p:nvSpPr>
            <p:cNvPr id="3952" name="Google Shape;3952;p8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83"/>
          <p:cNvGrpSpPr/>
          <p:nvPr/>
        </p:nvGrpSpPr>
        <p:grpSpPr>
          <a:xfrm>
            <a:off x="7371473" y="3245427"/>
            <a:ext cx="189489" cy="332132"/>
            <a:chOff x="8370831" y="3202002"/>
            <a:chExt cx="218129" cy="382376"/>
          </a:xfrm>
        </p:grpSpPr>
        <p:sp>
          <p:nvSpPr>
            <p:cNvPr id="3955" name="Google Shape;3955;p8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83"/>
          <p:cNvGrpSpPr/>
          <p:nvPr/>
        </p:nvGrpSpPr>
        <p:grpSpPr>
          <a:xfrm>
            <a:off x="8094863" y="3656559"/>
            <a:ext cx="309429" cy="267000"/>
            <a:chOff x="6742064" y="3750480"/>
            <a:chExt cx="399315" cy="344560"/>
          </a:xfrm>
        </p:grpSpPr>
        <p:sp>
          <p:nvSpPr>
            <p:cNvPr id="3958" name="Google Shape;3958;p8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83"/>
          <p:cNvGrpSpPr/>
          <p:nvPr/>
        </p:nvGrpSpPr>
        <p:grpSpPr>
          <a:xfrm>
            <a:off x="7633882" y="4007606"/>
            <a:ext cx="180437" cy="281608"/>
            <a:chOff x="7248525" y="3739696"/>
            <a:chExt cx="230531" cy="359790"/>
          </a:xfrm>
        </p:grpSpPr>
        <p:sp>
          <p:nvSpPr>
            <p:cNvPr id="3961" name="Google Shape;3961;p8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83"/>
          <p:cNvGrpSpPr/>
          <p:nvPr/>
        </p:nvGrpSpPr>
        <p:grpSpPr>
          <a:xfrm>
            <a:off x="7879801" y="3650830"/>
            <a:ext cx="162896" cy="278710"/>
            <a:chOff x="7601242" y="3729267"/>
            <a:chExt cx="222566" cy="380803"/>
          </a:xfrm>
        </p:grpSpPr>
        <p:sp>
          <p:nvSpPr>
            <p:cNvPr id="3964" name="Google Shape;3964;p8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6" name="Google Shape;3966;p83"/>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7" name="Google Shape;3967;p83"/>
          <p:cNvGrpSpPr/>
          <p:nvPr/>
        </p:nvGrpSpPr>
        <p:grpSpPr>
          <a:xfrm>
            <a:off x="7369446" y="3651971"/>
            <a:ext cx="193543" cy="275990"/>
            <a:chOff x="8304647" y="3738687"/>
            <a:chExt cx="225076" cy="320956"/>
          </a:xfrm>
        </p:grpSpPr>
        <p:sp>
          <p:nvSpPr>
            <p:cNvPr id="3968" name="Google Shape;3968;p8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83"/>
          <p:cNvGrpSpPr/>
          <p:nvPr/>
        </p:nvGrpSpPr>
        <p:grpSpPr>
          <a:xfrm>
            <a:off x="7641939" y="3651971"/>
            <a:ext cx="178492" cy="275990"/>
            <a:chOff x="8615101" y="3738687"/>
            <a:chExt cx="207573" cy="320956"/>
          </a:xfrm>
        </p:grpSpPr>
        <p:sp>
          <p:nvSpPr>
            <p:cNvPr id="3972" name="Google Shape;3972;p8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5" name="Google Shape;3975;p83"/>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6" name="Google Shape;3976;p83"/>
          <p:cNvGrpSpPr/>
          <p:nvPr/>
        </p:nvGrpSpPr>
        <p:grpSpPr>
          <a:xfrm>
            <a:off x="6036644" y="3773459"/>
            <a:ext cx="557670" cy="511283"/>
            <a:chOff x="6015419" y="3716859"/>
            <a:chExt cx="557671" cy="511283"/>
          </a:xfrm>
        </p:grpSpPr>
        <p:sp>
          <p:nvSpPr>
            <p:cNvPr id="3977" name="Google Shape;3977;p8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8" name="Google Shape;3978;p83"/>
            <p:cNvGrpSpPr/>
            <p:nvPr/>
          </p:nvGrpSpPr>
          <p:grpSpPr>
            <a:xfrm>
              <a:off x="6036094" y="3716980"/>
              <a:ext cx="529860" cy="510468"/>
              <a:chOff x="6036094" y="3716980"/>
              <a:chExt cx="529860" cy="510468"/>
            </a:xfrm>
          </p:grpSpPr>
          <p:sp>
            <p:nvSpPr>
              <p:cNvPr id="3979" name="Google Shape;3979;p8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9" name="Google Shape;3989;p83"/>
          <p:cNvGrpSpPr/>
          <p:nvPr/>
        </p:nvGrpSpPr>
        <p:grpSpPr>
          <a:xfrm>
            <a:off x="6665529" y="3130228"/>
            <a:ext cx="576302" cy="511871"/>
            <a:chOff x="6644304" y="3073628"/>
            <a:chExt cx="576302" cy="511871"/>
          </a:xfrm>
        </p:grpSpPr>
        <p:sp>
          <p:nvSpPr>
            <p:cNvPr id="3990" name="Google Shape;3990;p8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1" name="Google Shape;3991;p83"/>
            <p:cNvGrpSpPr/>
            <p:nvPr/>
          </p:nvGrpSpPr>
          <p:grpSpPr>
            <a:xfrm>
              <a:off x="6712169" y="3085440"/>
              <a:ext cx="481622" cy="494913"/>
              <a:chOff x="6712169" y="3085440"/>
              <a:chExt cx="481622" cy="494913"/>
            </a:xfrm>
          </p:grpSpPr>
          <p:sp>
            <p:nvSpPr>
              <p:cNvPr id="3992" name="Google Shape;3992;p8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7" name="Google Shape;3997;p8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0" name="Google Shape;4000;p83"/>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1" name="Google Shape;4001;p83"/>
          <p:cNvGrpSpPr/>
          <p:nvPr/>
        </p:nvGrpSpPr>
        <p:grpSpPr>
          <a:xfrm>
            <a:off x="6673379" y="3773223"/>
            <a:ext cx="560631" cy="511352"/>
            <a:chOff x="6652154" y="3716623"/>
            <a:chExt cx="560631" cy="511352"/>
          </a:xfrm>
        </p:grpSpPr>
        <p:sp>
          <p:nvSpPr>
            <p:cNvPr id="4002" name="Google Shape;4002;p8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3" name="Google Shape;4003;p83"/>
            <p:cNvGrpSpPr/>
            <p:nvPr/>
          </p:nvGrpSpPr>
          <p:grpSpPr>
            <a:xfrm>
              <a:off x="6669657" y="3716715"/>
              <a:ext cx="466779" cy="464290"/>
              <a:chOff x="6669657" y="3716715"/>
              <a:chExt cx="466779" cy="464290"/>
            </a:xfrm>
          </p:grpSpPr>
          <p:sp>
            <p:nvSpPr>
              <p:cNvPr id="4004" name="Google Shape;4004;p8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7" name="Google Shape;4017;p83"/>
          <p:cNvGrpSpPr/>
          <p:nvPr/>
        </p:nvGrpSpPr>
        <p:grpSpPr>
          <a:xfrm>
            <a:off x="7867470" y="4054631"/>
            <a:ext cx="187557" cy="187557"/>
            <a:chOff x="8565775" y="671075"/>
            <a:chExt cx="441000" cy="441000"/>
          </a:xfrm>
        </p:grpSpPr>
        <p:sp>
          <p:nvSpPr>
            <p:cNvPr id="4018" name="Google Shape;4018;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0" name="Google Shape;4020;p83"/>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3"/>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2" name="Google Shape;4022;p83"/>
          <p:cNvGrpSpPr/>
          <p:nvPr/>
        </p:nvGrpSpPr>
        <p:grpSpPr>
          <a:xfrm>
            <a:off x="6021325" y="3132850"/>
            <a:ext cx="587871" cy="512373"/>
            <a:chOff x="6000100" y="3076250"/>
            <a:chExt cx="587871" cy="512373"/>
          </a:xfrm>
        </p:grpSpPr>
        <p:sp>
          <p:nvSpPr>
            <p:cNvPr id="4023" name="Google Shape;4023;p8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4" name="Google Shape;4024;p83"/>
            <p:cNvGrpSpPr/>
            <p:nvPr/>
          </p:nvGrpSpPr>
          <p:grpSpPr>
            <a:xfrm>
              <a:off x="6031360" y="3076713"/>
              <a:ext cx="539107" cy="480965"/>
              <a:chOff x="6031360" y="3076713"/>
              <a:chExt cx="539107" cy="480965"/>
            </a:xfrm>
          </p:grpSpPr>
          <p:sp>
            <p:nvSpPr>
              <p:cNvPr id="4025" name="Google Shape;4025;p8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2" name="Google Shape;4032;p83"/>
          <p:cNvGrpSpPr/>
          <p:nvPr/>
        </p:nvGrpSpPr>
        <p:grpSpPr>
          <a:xfrm>
            <a:off x="3597785" y="3065882"/>
            <a:ext cx="2241344" cy="1330656"/>
            <a:chOff x="3597785" y="3065882"/>
            <a:chExt cx="2241344" cy="1330656"/>
          </a:xfrm>
        </p:grpSpPr>
        <p:grpSp>
          <p:nvGrpSpPr>
            <p:cNvPr id="4033" name="Google Shape;4033;p83"/>
            <p:cNvGrpSpPr/>
            <p:nvPr/>
          </p:nvGrpSpPr>
          <p:grpSpPr>
            <a:xfrm>
              <a:off x="5296908" y="3937355"/>
              <a:ext cx="143198" cy="32380"/>
              <a:chOff x="5296908" y="3937355"/>
              <a:chExt cx="143198" cy="32380"/>
            </a:xfrm>
          </p:grpSpPr>
          <p:sp>
            <p:nvSpPr>
              <p:cNvPr id="4034" name="Google Shape;4034;p8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5" name="Google Shape;4035;p83"/>
              <p:cNvGrpSpPr/>
              <p:nvPr/>
            </p:nvGrpSpPr>
            <p:grpSpPr>
              <a:xfrm>
                <a:off x="5402331" y="3937355"/>
                <a:ext cx="37776" cy="32380"/>
                <a:chOff x="5402331" y="3937355"/>
                <a:chExt cx="37776" cy="32380"/>
              </a:xfrm>
            </p:grpSpPr>
            <p:sp>
              <p:nvSpPr>
                <p:cNvPr id="4036" name="Google Shape;4036;p8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83"/>
              <p:cNvGrpSpPr/>
              <p:nvPr/>
            </p:nvGrpSpPr>
            <p:grpSpPr>
              <a:xfrm>
                <a:off x="5296908" y="3937355"/>
                <a:ext cx="37783" cy="32380"/>
                <a:chOff x="5296908" y="3937355"/>
                <a:chExt cx="37783" cy="32380"/>
              </a:xfrm>
            </p:grpSpPr>
            <p:sp>
              <p:nvSpPr>
                <p:cNvPr id="4039" name="Google Shape;4039;p8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1" name="Google Shape;4041;p83"/>
            <p:cNvGrpSpPr/>
            <p:nvPr/>
          </p:nvGrpSpPr>
          <p:grpSpPr>
            <a:xfrm>
              <a:off x="4724163" y="3119631"/>
              <a:ext cx="120838" cy="84218"/>
              <a:chOff x="4724163" y="3119631"/>
              <a:chExt cx="120838" cy="84218"/>
            </a:xfrm>
          </p:grpSpPr>
          <p:grpSp>
            <p:nvGrpSpPr>
              <p:cNvPr id="4042" name="Google Shape;4042;p83"/>
              <p:cNvGrpSpPr/>
              <p:nvPr/>
            </p:nvGrpSpPr>
            <p:grpSpPr>
              <a:xfrm>
                <a:off x="4746712" y="3132773"/>
                <a:ext cx="86869" cy="56424"/>
                <a:chOff x="4746712" y="3132773"/>
                <a:chExt cx="86869" cy="56424"/>
              </a:xfrm>
            </p:grpSpPr>
            <p:sp>
              <p:nvSpPr>
                <p:cNvPr id="4043" name="Google Shape;4043;p8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83"/>
              <p:cNvGrpSpPr/>
              <p:nvPr/>
            </p:nvGrpSpPr>
            <p:grpSpPr>
              <a:xfrm>
                <a:off x="4773634" y="3143336"/>
                <a:ext cx="37776" cy="32451"/>
                <a:chOff x="4773634" y="3143336"/>
                <a:chExt cx="37776" cy="32451"/>
              </a:xfrm>
            </p:grpSpPr>
            <p:sp>
              <p:nvSpPr>
                <p:cNvPr id="4046" name="Google Shape;4046;p8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83"/>
              <p:cNvGrpSpPr/>
              <p:nvPr/>
            </p:nvGrpSpPr>
            <p:grpSpPr>
              <a:xfrm>
                <a:off x="4724163" y="3131248"/>
                <a:ext cx="37776" cy="32459"/>
                <a:chOff x="4724163" y="3131248"/>
                <a:chExt cx="37776" cy="32459"/>
              </a:xfrm>
            </p:grpSpPr>
            <p:sp>
              <p:nvSpPr>
                <p:cNvPr id="4049" name="Google Shape;4049;p8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83"/>
              <p:cNvGrpSpPr/>
              <p:nvPr/>
            </p:nvGrpSpPr>
            <p:grpSpPr>
              <a:xfrm>
                <a:off x="4755081" y="3176054"/>
                <a:ext cx="32357" cy="27795"/>
                <a:chOff x="4755081" y="3176054"/>
                <a:chExt cx="32357" cy="27795"/>
              </a:xfrm>
            </p:grpSpPr>
            <p:sp>
              <p:nvSpPr>
                <p:cNvPr id="4052" name="Google Shape;4052;p8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83"/>
              <p:cNvGrpSpPr/>
              <p:nvPr/>
            </p:nvGrpSpPr>
            <p:grpSpPr>
              <a:xfrm>
                <a:off x="4812550" y="3119631"/>
                <a:ext cx="32451" cy="27803"/>
                <a:chOff x="4812550" y="3119631"/>
                <a:chExt cx="32451" cy="27803"/>
              </a:xfrm>
            </p:grpSpPr>
            <p:sp>
              <p:nvSpPr>
                <p:cNvPr id="4055" name="Google Shape;4055;p8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7" name="Google Shape;4057;p83"/>
            <p:cNvGrpSpPr/>
            <p:nvPr/>
          </p:nvGrpSpPr>
          <p:grpSpPr>
            <a:xfrm>
              <a:off x="5382826" y="4027197"/>
              <a:ext cx="268967" cy="250422"/>
              <a:chOff x="5382826" y="4027197"/>
              <a:chExt cx="268967" cy="250422"/>
            </a:xfrm>
          </p:grpSpPr>
          <p:grpSp>
            <p:nvGrpSpPr>
              <p:cNvPr id="4058" name="Google Shape;4058;p83"/>
              <p:cNvGrpSpPr/>
              <p:nvPr/>
            </p:nvGrpSpPr>
            <p:grpSpPr>
              <a:xfrm>
                <a:off x="5405280" y="4042510"/>
                <a:ext cx="237570" cy="218647"/>
                <a:chOff x="5405280" y="4042510"/>
                <a:chExt cx="237570" cy="218647"/>
              </a:xfrm>
            </p:grpSpPr>
            <p:sp>
              <p:nvSpPr>
                <p:cNvPr id="4059" name="Google Shape;4059;p8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83"/>
              <p:cNvGrpSpPr/>
              <p:nvPr/>
            </p:nvGrpSpPr>
            <p:grpSpPr>
              <a:xfrm>
                <a:off x="5382826" y="4125549"/>
                <a:ext cx="37776" cy="32380"/>
                <a:chOff x="5382826" y="4125549"/>
                <a:chExt cx="37776" cy="32380"/>
              </a:xfrm>
            </p:grpSpPr>
            <p:sp>
              <p:nvSpPr>
                <p:cNvPr id="4066" name="Google Shape;4066;p8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83"/>
              <p:cNvGrpSpPr/>
              <p:nvPr/>
            </p:nvGrpSpPr>
            <p:grpSpPr>
              <a:xfrm>
                <a:off x="5475680" y="4195587"/>
                <a:ext cx="37783" cy="32364"/>
                <a:chOff x="5475680" y="4195587"/>
                <a:chExt cx="37783" cy="32364"/>
              </a:xfrm>
            </p:grpSpPr>
            <p:sp>
              <p:nvSpPr>
                <p:cNvPr id="4069" name="Google Shape;4069;p8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83"/>
              <p:cNvGrpSpPr/>
              <p:nvPr/>
            </p:nvGrpSpPr>
            <p:grpSpPr>
              <a:xfrm>
                <a:off x="5532575" y="4027197"/>
                <a:ext cx="33308" cy="32262"/>
                <a:chOff x="5532575" y="4027197"/>
                <a:chExt cx="33308" cy="32262"/>
              </a:xfrm>
            </p:grpSpPr>
            <p:sp>
              <p:nvSpPr>
                <p:cNvPr id="4072" name="Google Shape;4072;p8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83"/>
              <p:cNvGrpSpPr/>
              <p:nvPr/>
            </p:nvGrpSpPr>
            <p:grpSpPr>
              <a:xfrm>
                <a:off x="5590706" y="4245348"/>
                <a:ext cx="33497" cy="32270"/>
                <a:chOff x="5590706" y="4245348"/>
                <a:chExt cx="33497" cy="32270"/>
              </a:xfrm>
            </p:grpSpPr>
            <p:sp>
              <p:nvSpPr>
                <p:cNvPr id="4075" name="Google Shape;4075;p8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83"/>
              <p:cNvGrpSpPr/>
              <p:nvPr/>
            </p:nvGrpSpPr>
            <p:grpSpPr>
              <a:xfrm>
                <a:off x="5618681" y="4109677"/>
                <a:ext cx="33112" cy="32357"/>
                <a:chOff x="5618681" y="4109677"/>
                <a:chExt cx="33112" cy="32357"/>
              </a:xfrm>
            </p:grpSpPr>
            <p:sp>
              <p:nvSpPr>
                <p:cNvPr id="4078" name="Google Shape;4078;p8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83"/>
              <p:cNvGrpSpPr/>
              <p:nvPr/>
            </p:nvGrpSpPr>
            <p:grpSpPr>
              <a:xfrm>
                <a:off x="5479298" y="4128262"/>
                <a:ext cx="31405" cy="26906"/>
                <a:chOff x="5479298" y="4128262"/>
                <a:chExt cx="31405" cy="26906"/>
              </a:xfrm>
            </p:grpSpPr>
            <p:sp>
              <p:nvSpPr>
                <p:cNvPr id="4081" name="Google Shape;4081;p8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83"/>
              <p:cNvGrpSpPr/>
              <p:nvPr/>
            </p:nvGrpSpPr>
            <p:grpSpPr>
              <a:xfrm>
                <a:off x="5582903" y="4180116"/>
                <a:ext cx="31499" cy="26898"/>
                <a:chOff x="5582903" y="4180116"/>
                <a:chExt cx="31499" cy="26898"/>
              </a:xfrm>
            </p:grpSpPr>
            <p:sp>
              <p:nvSpPr>
                <p:cNvPr id="4084" name="Google Shape;4084;p8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6" name="Google Shape;4086;p83"/>
            <p:cNvGrpSpPr/>
            <p:nvPr/>
          </p:nvGrpSpPr>
          <p:grpSpPr>
            <a:xfrm>
              <a:off x="3977681" y="3230323"/>
              <a:ext cx="94584" cy="84085"/>
              <a:chOff x="3977681" y="3230323"/>
              <a:chExt cx="94584" cy="84085"/>
            </a:xfrm>
          </p:grpSpPr>
          <p:grpSp>
            <p:nvGrpSpPr>
              <p:cNvPr id="4087" name="Google Shape;4087;p83"/>
              <p:cNvGrpSpPr/>
              <p:nvPr/>
            </p:nvGrpSpPr>
            <p:grpSpPr>
              <a:xfrm>
                <a:off x="4000135" y="3243041"/>
                <a:ext cx="59570" cy="57186"/>
                <a:chOff x="4000135" y="3243041"/>
                <a:chExt cx="59570" cy="57186"/>
              </a:xfrm>
            </p:grpSpPr>
            <p:sp>
              <p:nvSpPr>
                <p:cNvPr id="4088" name="Google Shape;4088;p8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83"/>
              <p:cNvGrpSpPr/>
              <p:nvPr/>
            </p:nvGrpSpPr>
            <p:grpSpPr>
              <a:xfrm>
                <a:off x="3977681" y="3245872"/>
                <a:ext cx="37783" cy="32380"/>
                <a:chOff x="3977681" y="3245872"/>
                <a:chExt cx="37783" cy="32380"/>
              </a:xfrm>
            </p:grpSpPr>
            <p:sp>
              <p:nvSpPr>
                <p:cNvPr id="4092" name="Google Shape;4092;p8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83"/>
              <p:cNvGrpSpPr/>
              <p:nvPr/>
            </p:nvGrpSpPr>
            <p:grpSpPr>
              <a:xfrm>
                <a:off x="4040860" y="3262672"/>
                <a:ext cx="31405" cy="27001"/>
                <a:chOff x="4040860" y="3262672"/>
                <a:chExt cx="31405" cy="27001"/>
              </a:xfrm>
            </p:grpSpPr>
            <p:sp>
              <p:nvSpPr>
                <p:cNvPr id="4095" name="Google Shape;4095;p8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83"/>
              <p:cNvGrpSpPr/>
              <p:nvPr/>
            </p:nvGrpSpPr>
            <p:grpSpPr>
              <a:xfrm>
                <a:off x="4021072" y="3230323"/>
                <a:ext cx="31397" cy="26906"/>
                <a:chOff x="4021072" y="3230323"/>
                <a:chExt cx="31397" cy="26906"/>
              </a:xfrm>
            </p:grpSpPr>
            <p:sp>
              <p:nvSpPr>
                <p:cNvPr id="4098" name="Google Shape;4098;p8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83"/>
              <p:cNvGrpSpPr/>
              <p:nvPr/>
            </p:nvGrpSpPr>
            <p:grpSpPr>
              <a:xfrm>
                <a:off x="4001472" y="3287462"/>
                <a:ext cx="31499" cy="26945"/>
                <a:chOff x="4001472" y="3287462"/>
                <a:chExt cx="31499" cy="26945"/>
              </a:xfrm>
            </p:grpSpPr>
            <p:sp>
              <p:nvSpPr>
                <p:cNvPr id="4101" name="Google Shape;4101;p8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3" name="Google Shape;4103;p83"/>
            <p:cNvGrpSpPr/>
            <p:nvPr/>
          </p:nvGrpSpPr>
          <p:grpSpPr>
            <a:xfrm>
              <a:off x="4084715" y="3258865"/>
              <a:ext cx="184961" cy="137268"/>
              <a:chOff x="4084715" y="3258865"/>
              <a:chExt cx="184961" cy="137268"/>
            </a:xfrm>
          </p:grpSpPr>
          <p:grpSp>
            <p:nvGrpSpPr>
              <p:cNvPr id="4104" name="Google Shape;4104;p83"/>
              <p:cNvGrpSpPr/>
              <p:nvPr/>
            </p:nvGrpSpPr>
            <p:grpSpPr>
              <a:xfrm>
                <a:off x="4107453" y="3271583"/>
                <a:ext cx="153470" cy="110275"/>
                <a:chOff x="4107453" y="3271583"/>
                <a:chExt cx="153470" cy="110275"/>
              </a:xfrm>
            </p:grpSpPr>
            <p:sp>
              <p:nvSpPr>
                <p:cNvPr id="4105" name="Google Shape;4105;p8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83"/>
              <p:cNvGrpSpPr/>
              <p:nvPr/>
            </p:nvGrpSpPr>
            <p:grpSpPr>
              <a:xfrm>
                <a:off x="4136947" y="3258865"/>
                <a:ext cx="31499" cy="27001"/>
                <a:chOff x="4136947" y="3258865"/>
                <a:chExt cx="31499" cy="27001"/>
              </a:xfrm>
            </p:grpSpPr>
            <p:sp>
              <p:nvSpPr>
                <p:cNvPr id="4110" name="Google Shape;4110;p8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83"/>
              <p:cNvGrpSpPr/>
              <p:nvPr/>
            </p:nvGrpSpPr>
            <p:grpSpPr>
              <a:xfrm>
                <a:off x="4084715" y="3266478"/>
                <a:ext cx="31468" cy="26898"/>
                <a:chOff x="4084715" y="3266478"/>
                <a:chExt cx="31468" cy="26898"/>
              </a:xfrm>
            </p:grpSpPr>
            <p:sp>
              <p:nvSpPr>
                <p:cNvPr id="4113" name="Google Shape;4113;p8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83"/>
              <p:cNvGrpSpPr/>
              <p:nvPr/>
            </p:nvGrpSpPr>
            <p:grpSpPr>
              <a:xfrm>
                <a:off x="4159213" y="3279849"/>
                <a:ext cx="31405" cy="26945"/>
                <a:chOff x="4159213" y="3279849"/>
                <a:chExt cx="31405" cy="26945"/>
              </a:xfrm>
            </p:grpSpPr>
            <p:sp>
              <p:nvSpPr>
                <p:cNvPr id="4116" name="Google Shape;4116;p8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83"/>
              <p:cNvGrpSpPr/>
              <p:nvPr/>
            </p:nvGrpSpPr>
            <p:grpSpPr>
              <a:xfrm>
                <a:off x="4201550" y="3266502"/>
                <a:ext cx="31405" cy="26883"/>
                <a:chOff x="4201550" y="3266502"/>
                <a:chExt cx="31405" cy="26883"/>
              </a:xfrm>
            </p:grpSpPr>
            <p:sp>
              <p:nvSpPr>
                <p:cNvPr id="4119" name="Google Shape;4119;p8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83"/>
              <p:cNvGrpSpPr/>
              <p:nvPr/>
            </p:nvGrpSpPr>
            <p:grpSpPr>
              <a:xfrm>
                <a:off x="4201550" y="3338278"/>
                <a:ext cx="31405" cy="26930"/>
                <a:chOff x="4201550" y="3338278"/>
                <a:chExt cx="31405" cy="26930"/>
              </a:xfrm>
            </p:grpSpPr>
            <p:sp>
              <p:nvSpPr>
                <p:cNvPr id="4122" name="Google Shape;4122;p8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83"/>
              <p:cNvGrpSpPr/>
              <p:nvPr/>
            </p:nvGrpSpPr>
            <p:grpSpPr>
              <a:xfrm>
                <a:off x="4238272" y="3369132"/>
                <a:ext cx="31405" cy="27001"/>
                <a:chOff x="4238272" y="3369132"/>
                <a:chExt cx="31405" cy="27001"/>
              </a:xfrm>
            </p:grpSpPr>
            <p:sp>
              <p:nvSpPr>
                <p:cNvPr id="4125" name="Google Shape;4125;p8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7" name="Google Shape;4127;p83"/>
            <p:cNvGrpSpPr/>
            <p:nvPr/>
          </p:nvGrpSpPr>
          <p:grpSpPr>
            <a:xfrm>
              <a:off x="4068639" y="3200169"/>
              <a:ext cx="77643" cy="37272"/>
              <a:chOff x="4068639" y="3200169"/>
              <a:chExt cx="77643" cy="37272"/>
            </a:xfrm>
          </p:grpSpPr>
          <p:sp>
            <p:nvSpPr>
              <p:cNvPr id="4128" name="Google Shape;4128;p8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9" name="Google Shape;4129;p83"/>
              <p:cNvGrpSpPr/>
              <p:nvPr/>
            </p:nvGrpSpPr>
            <p:grpSpPr>
              <a:xfrm>
                <a:off x="4114878" y="3200169"/>
                <a:ext cx="31405" cy="26993"/>
                <a:chOff x="4114878" y="3200169"/>
                <a:chExt cx="31405" cy="26993"/>
              </a:xfrm>
            </p:grpSpPr>
            <p:sp>
              <p:nvSpPr>
                <p:cNvPr id="4130" name="Google Shape;4130;p8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83"/>
              <p:cNvGrpSpPr/>
              <p:nvPr/>
            </p:nvGrpSpPr>
            <p:grpSpPr>
              <a:xfrm>
                <a:off x="4068639" y="3210535"/>
                <a:ext cx="31499" cy="26906"/>
                <a:chOff x="4068639" y="3210535"/>
                <a:chExt cx="31499" cy="26906"/>
              </a:xfrm>
            </p:grpSpPr>
            <p:sp>
              <p:nvSpPr>
                <p:cNvPr id="4133" name="Google Shape;4133;p8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5" name="Google Shape;4135;p83"/>
            <p:cNvGrpSpPr/>
            <p:nvPr/>
          </p:nvGrpSpPr>
          <p:grpSpPr>
            <a:xfrm>
              <a:off x="3869702" y="3066935"/>
              <a:ext cx="382664" cy="190294"/>
              <a:chOff x="3869702" y="3066935"/>
              <a:chExt cx="382664" cy="190294"/>
            </a:xfrm>
          </p:grpSpPr>
          <p:grpSp>
            <p:nvGrpSpPr>
              <p:cNvPr id="4136" name="Google Shape;4136;p83"/>
              <p:cNvGrpSpPr/>
              <p:nvPr/>
            </p:nvGrpSpPr>
            <p:grpSpPr>
              <a:xfrm>
                <a:off x="3888633" y="3082351"/>
                <a:ext cx="351172" cy="160698"/>
                <a:chOff x="3888633" y="3082351"/>
                <a:chExt cx="351172" cy="160698"/>
              </a:xfrm>
            </p:grpSpPr>
            <p:sp>
              <p:nvSpPr>
                <p:cNvPr id="4137" name="Google Shape;4137;p8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83"/>
              <p:cNvGrpSpPr/>
              <p:nvPr/>
            </p:nvGrpSpPr>
            <p:grpSpPr>
              <a:xfrm>
                <a:off x="4143703" y="3066935"/>
                <a:ext cx="37783" cy="32357"/>
                <a:chOff x="4143703" y="3066935"/>
                <a:chExt cx="37783" cy="32357"/>
              </a:xfrm>
            </p:grpSpPr>
            <p:sp>
              <p:nvSpPr>
                <p:cNvPr id="4144" name="Google Shape;4144;p8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83"/>
              <p:cNvGrpSpPr/>
              <p:nvPr/>
            </p:nvGrpSpPr>
            <p:grpSpPr>
              <a:xfrm>
                <a:off x="4044565" y="3103563"/>
                <a:ext cx="37783" cy="32451"/>
                <a:chOff x="4044565" y="3103563"/>
                <a:chExt cx="37783" cy="32451"/>
              </a:xfrm>
            </p:grpSpPr>
            <p:sp>
              <p:nvSpPr>
                <p:cNvPr id="4147" name="Google Shape;4147;p8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83"/>
              <p:cNvGrpSpPr/>
              <p:nvPr/>
            </p:nvGrpSpPr>
            <p:grpSpPr>
              <a:xfrm>
                <a:off x="4017454" y="3188237"/>
                <a:ext cx="37776" cy="32357"/>
                <a:chOff x="4017454" y="3188237"/>
                <a:chExt cx="37776" cy="32357"/>
              </a:xfrm>
            </p:grpSpPr>
            <p:sp>
              <p:nvSpPr>
                <p:cNvPr id="4150" name="Google Shape;4150;p8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83"/>
              <p:cNvGrpSpPr/>
              <p:nvPr/>
            </p:nvGrpSpPr>
            <p:grpSpPr>
              <a:xfrm>
                <a:off x="3921548" y="3157509"/>
                <a:ext cx="37783" cy="32357"/>
                <a:chOff x="3921548" y="3157509"/>
                <a:chExt cx="37783" cy="32357"/>
              </a:xfrm>
            </p:grpSpPr>
            <p:sp>
              <p:nvSpPr>
                <p:cNvPr id="4153" name="Google Shape;4153;p8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83"/>
              <p:cNvGrpSpPr/>
              <p:nvPr/>
            </p:nvGrpSpPr>
            <p:grpSpPr>
              <a:xfrm>
                <a:off x="3939056" y="3211620"/>
                <a:ext cx="37783" cy="32380"/>
                <a:chOff x="3939056" y="3211620"/>
                <a:chExt cx="37783" cy="32380"/>
              </a:xfrm>
            </p:grpSpPr>
            <p:sp>
              <p:nvSpPr>
                <p:cNvPr id="4156" name="Google Shape;4156;p8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83"/>
              <p:cNvGrpSpPr/>
              <p:nvPr/>
            </p:nvGrpSpPr>
            <p:grpSpPr>
              <a:xfrm>
                <a:off x="4176240" y="3136965"/>
                <a:ext cx="31405" cy="26930"/>
                <a:chOff x="4176240" y="3136965"/>
                <a:chExt cx="31405" cy="26930"/>
              </a:xfrm>
            </p:grpSpPr>
            <p:sp>
              <p:nvSpPr>
                <p:cNvPr id="4159" name="Google Shape;4159;p8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83"/>
              <p:cNvGrpSpPr/>
              <p:nvPr/>
            </p:nvGrpSpPr>
            <p:grpSpPr>
              <a:xfrm>
                <a:off x="4133148" y="3152593"/>
                <a:ext cx="31499" cy="27001"/>
                <a:chOff x="4133148" y="3152593"/>
                <a:chExt cx="31499" cy="27001"/>
              </a:xfrm>
            </p:grpSpPr>
            <p:sp>
              <p:nvSpPr>
                <p:cNvPr id="4162" name="Google Shape;4162;p8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83"/>
              <p:cNvGrpSpPr/>
              <p:nvPr/>
            </p:nvGrpSpPr>
            <p:grpSpPr>
              <a:xfrm>
                <a:off x="4220866" y="3073534"/>
                <a:ext cx="31499" cy="26898"/>
                <a:chOff x="4220866" y="3073534"/>
                <a:chExt cx="31499" cy="26898"/>
              </a:xfrm>
            </p:grpSpPr>
            <p:sp>
              <p:nvSpPr>
                <p:cNvPr id="4165" name="Google Shape;4165;p8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83"/>
              <p:cNvGrpSpPr/>
              <p:nvPr/>
            </p:nvGrpSpPr>
            <p:grpSpPr>
              <a:xfrm>
                <a:off x="3869702" y="3230323"/>
                <a:ext cx="31499" cy="26906"/>
                <a:chOff x="3869702" y="3230323"/>
                <a:chExt cx="31499" cy="26906"/>
              </a:xfrm>
            </p:grpSpPr>
            <p:sp>
              <p:nvSpPr>
                <p:cNvPr id="4168" name="Google Shape;4168;p8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0" name="Google Shape;4170;p83"/>
            <p:cNvGrpSpPr/>
            <p:nvPr/>
          </p:nvGrpSpPr>
          <p:grpSpPr>
            <a:xfrm>
              <a:off x="4271383" y="3065882"/>
              <a:ext cx="304556" cy="341663"/>
              <a:chOff x="4271383" y="3065882"/>
              <a:chExt cx="304556" cy="341663"/>
            </a:xfrm>
          </p:grpSpPr>
          <p:grpSp>
            <p:nvGrpSpPr>
              <p:cNvPr id="4171" name="Google Shape;4171;p83"/>
              <p:cNvGrpSpPr/>
              <p:nvPr/>
            </p:nvGrpSpPr>
            <p:grpSpPr>
              <a:xfrm>
                <a:off x="4293838" y="3078639"/>
                <a:ext cx="269353" cy="311973"/>
                <a:chOff x="4293838" y="3078639"/>
                <a:chExt cx="269353" cy="311973"/>
              </a:xfrm>
            </p:grpSpPr>
            <p:sp>
              <p:nvSpPr>
                <p:cNvPr id="4172" name="Google Shape;4172;p8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83"/>
              <p:cNvGrpSpPr/>
              <p:nvPr/>
            </p:nvGrpSpPr>
            <p:grpSpPr>
              <a:xfrm>
                <a:off x="4538164" y="3342061"/>
                <a:ext cx="37776" cy="32380"/>
                <a:chOff x="4538164" y="3342061"/>
                <a:chExt cx="37776" cy="32380"/>
              </a:xfrm>
            </p:grpSpPr>
            <p:sp>
              <p:nvSpPr>
                <p:cNvPr id="4190" name="Google Shape;4190;p8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83"/>
              <p:cNvGrpSpPr/>
              <p:nvPr/>
            </p:nvGrpSpPr>
            <p:grpSpPr>
              <a:xfrm>
                <a:off x="4271383" y="3194742"/>
                <a:ext cx="37783" cy="32420"/>
                <a:chOff x="4271383" y="3194742"/>
                <a:chExt cx="37783" cy="32420"/>
              </a:xfrm>
            </p:grpSpPr>
            <p:sp>
              <p:nvSpPr>
                <p:cNvPr id="4193" name="Google Shape;4193;p8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83"/>
              <p:cNvGrpSpPr/>
              <p:nvPr/>
            </p:nvGrpSpPr>
            <p:grpSpPr>
              <a:xfrm>
                <a:off x="4284416" y="3084058"/>
                <a:ext cx="37783" cy="32357"/>
                <a:chOff x="4284416" y="3084058"/>
                <a:chExt cx="37783" cy="32357"/>
              </a:xfrm>
            </p:grpSpPr>
            <p:sp>
              <p:nvSpPr>
                <p:cNvPr id="4196" name="Google Shape;4196;p8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83"/>
              <p:cNvGrpSpPr/>
              <p:nvPr/>
            </p:nvGrpSpPr>
            <p:grpSpPr>
              <a:xfrm>
                <a:off x="4478697" y="3297561"/>
                <a:ext cx="37776" cy="32451"/>
                <a:chOff x="4478697" y="3297561"/>
                <a:chExt cx="37776" cy="32451"/>
              </a:xfrm>
            </p:grpSpPr>
            <p:sp>
              <p:nvSpPr>
                <p:cNvPr id="4199" name="Google Shape;4199;p8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83"/>
              <p:cNvGrpSpPr/>
              <p:nvPr/>
            </p:nvGrpSpPr>
            <p:grpSpPr>
              <a:xfrm>
                <a:off x="4411813" y="3331711"/>
                <a:ext cx="37776" cy="32451"/>
                <a:chOff x="4411813" y="3331711"/>
                <a:chExt cx="37776" cy="32451"/>
              </a:xfrm>
            </p:grpSpPr>
            <p:sp>
              <p:nvSpPr>
                <p:cNvPr id="4202" name="Google Shape;4202;p8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83"/>
              <p:cNvGrpSpPr/>
              <p:nvPr/>
            </p:nvGrpSpPr>
            <p:grpSpPr>
              <a:xfrm>
                <a:off x="4337984" y="3375188"/>
                <a:ext cx="37776" cy="32357"/>
                <a:chOff x="4337984" y="3375188"/>
                <a:chExt cx="37776" cy="32357"/>
              </a:xfrm>
            </p:grpSpPr>
            <p:sp>
              <p:nvSpPr>
                <p:cNvPr id="4205" name="Google Shape;4205;p8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83"/>
              <p:cNvGrpSpPr/>
              <p:nvPr/>
            </p:nvGrpSpPr>
            <p:grpSpPr>
              <a:xfrm>
                <a:off x="4494867" y="3090530"/>
                <a:ext cx="37878" cy="32451"/>
                <a:chOff x="4494867" y="3090530"/>
                <a:chExt cx="37878" cy="32451"/>
              </a:xfrm>
            </p:grpSpPr>
            <p:sp>
              <p:nvSpPr>
                <p:cNvPr id="4208" name="Google Shape;4208;p8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83"/>
              <p:cNvGrpSpPr/>
              <p:nvPr/>
            </p:nvGrpSpPr>
            <p:grpSpPr>
              <a:xfrm>
                <a:off x="4525124" y="3207774"/>
                <a:ext cx="37783" cy="32420"/>
                <a:chOff x="4525124" y="3207774"/>
                <a:chExt cx="37783" cy="32420"/>
              </a:xfrm>
            </p:grpSpPr>
            <p:sp>
              <p:nvSpPr>
                <p:cNvPr id="4211" name="Google Shape;4211;p8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83"/>
              <p:cNvGrpSpPr/>
              <p:nvPr/>
            </p:nvGrpSpPr>
            <p:grpSpPr>
              <a:xfrm>
                <a:off x="4440544" y="3176479"/>
                <a:ext cx="31499" cy="26898"/>
                <a:chOff x="4440544" y="3176479"/>
                <a:chExt cx="31499" cy="26898"/>
              </a:xfrm>
            </p:grpSpPr>
            <p:sp>
              <p:nvSpPr>
                <p:cNvPr id="4214" name="Google Shape;4214;p8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83"/>
              <p:cNvGrpSpPr/>
              <p:nvPr/>
            </p:nvGrpSpPr>
            <p:grpSpPr>
              <a:xfrm>
                <a:off x="4350545" y="3156400"/>
                <a:ext cx="31405" cy="27001"/>
                <a:chOff x="4350545" y="3156400"/>
                <a:chExt cx="31405" cy="27001"/>
              </a:xfrm>
            </p:grpSpPr>
            <p:sp>
              <p:nvSpPr>
                <p:cNvPr id="4217" name="Google Shape;4217;p8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3"/>
              <p:cNvGrpSpPr/>
              <p:nvPr/>
            </p:nvGrpSpPr>
            <p:grpSpPr>
              <a:xfrm>
                <a:off x="4376703" y="3255058"/>
                <a:ext cx="31405" cy="27001"/>
                <a:chOff x="4376703" y="3255058"/>
                <a:chExt cx="31405" cy="27001"/>
              </a:xfrm>
            </p:grpSpPr>
            <p:sp>
              <p:nvSpPr>
                <p:cNvPr id="4220" name="Google Shape;4220;p8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83"/>
              <p:cNvGrpSpPr/>
              <p:nvPr/>
            </p:nvGrpSpPr>
            <p:grpSpPr>
              <a:xfrm>
                <a:off x="4331322" y="3283656"/>
                <a:ext cx="31405" cy="26945"/>
                <a:chOff x="4331322" y="3283656"/>
                <a:chExt cx="31405" cy="26945"/>
              </a:xfrm>
            </p:grpSpPr>
            <p:sp>
              <p:nvSpPr>
                <p:cNvPr id="4223" name="Google Shape;4223;p8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83"/>
              <p:cNvGrpSpPr/>
              <p:nvPr/>
            </p:nvGrpSpPr>
            <p:grpSpPr>
              <a:xfrm>
                <a:off x="4380510" y="3065882"/>
                <a:ext cx="31405" cy="26938"/>
                <a:chOff x="4380510" y="3065882"/>
                <a:chExt cx="31405" cy="26938"/>
              </a:xfrm>
            </p:grpSpPr>
            <p:sp>
              <p:nvSpPr>
                <p:cNvPr id="4226" name="Google Shape;4226;p8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8" name="Google Shape;4228;p83"/>
            <p:cNvGrpSpPr/>
            <p:nvPr/>
          </p:nvGrpSpPr>
          <p:grpSpPr>
            <a:xfrm>
              <a:off x="4558998" y="3188237"/>
              <a:ext cx="1280131" cy="1052746"/>
              <a:chOff x="4558998" y="3188237"/>
              <a:chExt cx="1280131" cy="1052746"/>
            </a:xfrm>
          </p:grpSpPr>
          <p:sp>
            <p:nvSpPr>
              <p:cNvPr id="4229" name="Google Shape;4229;p8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83"/>
              <p:cNvGrpSpPr/>
              <p:nvPr/>
            </p:nvGrpSpPr>
            <p:grpSpPr>
              <a:xfrm>
                <a:off x="4579164" y="3203653"/>
                <a:ext cx="1244833" cy="1020397"/>
                <a:chOff x="4579164" y="3203653"/>
                <a:chExt cx="1244833" cy="1020397"/>
              </a:xfrm>
            </p:grpSpPr>
            <p:sp>
              <p:nvSpPr>
                <p:cNvPr id="4231" name="Google Shape;4231;p8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3" name="Google Shape;4233;p83"/>
                <p:cNvGrpSpPr/>
                <p:nvPr/>
              </p:nvGrpSpPr>
              <p:grpSpPr>
                <a:xfrm>
                  <a:off x="4579164" y="3203653"/>
                  <a:ext cx="1244833" cy="1020397"/>
                  <a:chOff x="4579164" y="3203653"/>
                  <a:chExt cx="1244833" cy="1020397"/>
                </a:xfrm>
              </p:grpSpPr>
              <p:sp>
                <p:nvSpPr>
                  <p:cNvPr id="4234" name="Google Shape;4234;p8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6" name="Google Shape;4236;p83"/>
                  <p:cNvGrpSpPr/>
                  <p:nvPr/>
                </p:nvGrpSpPr>
                <p:grpSpPr>
                  <a:xfrm>
                    <a:off x="4579164" y="3203653"/>
                    <a:ext cx="1244833" cy="1020397"/>
                    <a:chOff x="4579164" y="3203653"/>
                    <a:chExt cx="1244833" cy="1020397"/>
                  </a:xfrm>
                </p:grpSpPr>
                <p:sp>
                  <p:nvSpPr>
                    <p:cNvPr id="4237" name="Google Shape;4237;p8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5" name="Google Shape;4245;p83"/>
                    <p:cNvGrpSpPr/>
                    <p:nvPr/>
                  </p:nvGrpSpPr>
                  <p:grpSpPr>
                    <a:xfrm>
                      <a:off x="4579164" y="3203653"/>
                      <a:ext cx="1244833" cy="1020397"/>
                      <a:chOff x="4579164" y="3203653"/>
                      <a:chExt cx="1244833" cy="1020397"/>
                    </a:xfrm>
                  </p:grpSpPr>
                  <p:sp>
                    <p:nvSpPr>
                      <p:cNvPr id="4246" name="Google Shape;4246;p8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0" name="Google Shape;4260;p83"/>
                      <p:cNvGrpSpPr/>
                      <p:nvPr/>
                    </p:nvGrpSpPr>
                    <p:grpSpPr>
                      <a:xfrm>
                        <a:off x="4579164" y="3203653"/>
                        <a:ext cx="1244833" cy="1020397"/>
                        <a:chOff x="4579164" y="3203653"/>
                        <a:chExt cx="1244833" cy="1020397"/>
                      </a:xfrm>
                    </p:grpSpPr>
                    <p:sp>
                      <p:nvSpPr>
                        <p:cNvPr id="4261" name="Google Shape;4261;p8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5" name="Google Shape;4285;p83"/>
                        <p:cNvGrpSpPr/>
                        <p:nvPr/>
                      </p:nvGrpSpPr>
                      <p:grpSpPr>
                        <a:xfrm>
                          <a:off x="4579164" y="3203653"/>
                          <a:ext cx="1244833" cy="1020397"/>
                          <a:chOff x="4579164" y="3203653"/>
                          <a:chExt cx="1244833" cy="1020397"/>
                        </a:xfrm>
                      </p:grpSpPr>
                      <p:sp>
                        <p:nvSpPr>
                          <p:cNvPr id="4286" name="Google Shape;4286;p8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7" name="Google Shape;4287;p83"/>
                          <p:cNvGrpSpPr/>
                          <p:nvPr/>
                        </p:nvGrpSpPr>
                        <p:grpSpPr>
                          <a:xfrm>
                            <a:off x="4579164" y="3203653"/>
                            <a:ext cx="1244833" cy="1020397"/>
                            <a:chOff x="4579164" y="3203653"/>
                            <a:chExt cx="1244833" cy="1020397"/>
                          </a:xfrm>
                        </p:grpSpPr>
                        <p:sp>
                          <p:nvSpPr>
                            <p:cNvPr id="4288" name="Google Shape;4288;p8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5" name="Google Shape;4295;p83"/>
                            <p:cNvGrpSpPr/>
                            <p:nvPr/>
                          </p:nvGrpSpPr>
                          <p:grpSpPr>
                            <a:xfrm>
                              <a:off x="4579164" y="3203653"/>
                              <a:ext cx="1244833" cy="1020397"/>
                              <a:chOff x="4579164" y="3203653"/>
                              <a:chExt cx="1244833" cy="1020397"/>
                            </a:xfrm>
                          </p:grpSpPr>
                          <p:sp>
                            <p:nvSpPr>
                              <p:cNvPr id="4296" name="Google Shape;4296;p8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9" name="Google Shape;4309;p83"/>
                              <p:cNvGrpSpPr/>
                              <p:nvPr/>
                            </p:nvGrpSpPr>
                            <p:grpSpPr>
                              <a:xfrm>
                                <a:off x="4579164" y="3203653"/>
                                <a:ext cx="1244833" cy="1020397"/>
                                <a:chOff x="4579164" y="3203653"/>
                                <a:chExt cx="1244833" cy="1020397"/>
                              </a:xfrm>
                            </p:grpSpPr>
                            <p:sp>
                              <p:nvSpPr>
                                <p:cNvPr id="4310" name="Google Shape;4310;p8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7" name="Google Shape;4317;p83"/>
                                <p:cNvGrpSpPr/>
                                <p:nvPr/>
                              </p:nvGrpSpPr>
                              <p:grpSpPr>
                                <a:xfrm>
                                  <a:off x="4579164" y="3203653"/>
                                  <a:ext cx="1244833" cy="1020397"/>
                                  <a:chOff x="4579164" y="3203653"/>
                                  <a:chExt cx="1244833" cy="1020397"/>
                                </a:xfrm>
                              </p:grpSpPr>
                              <p:sp>
                                <p:nvSpPr>
                                  <p:cNvPr id="4318" name="Google Shape;4318;p8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3" name="Google Shape;4323;p83"/>
                                  <p:cNvGrpSpPr/>
                                  <p:nvPr/>
                                </p:nvGrpSpPr>
                                <p:grpSpPr>
                                  <a:xfrm>
                                    <a:off x="4579164" y="3203653"/>
                                    <a:ext cx="1244833" cy="1020397"/>
                                    <a:chOff x="4579164" y="3203653"/>
                                    <a:chExt cx="1244833" cy="1020397"/>
                                  </a:xfrm>
                                </p:grpSpPr>
                                <p:sp>
                                  <p:nvSpPr>
                                    <p:cNvPr id="4324" name="Google Shape;4324;p8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328" name="Google Shape;4328;p8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31" name="Google Shape;4331;p8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32" name="Google Shape;4332;p83"/>
              <p:cNvGrpSpPr/>
              <p:nvPr/>
            </p:nvGrpSpPr>
            <p:grpSpPr>
              <a:xfrm>
                <a:off x="4595437" y="3598775"/>
                <a:ext cx="37776" cy="32451"/>
                <a:chOff x="4595437" y="3598775"/>
                <a:chExt cx="37776" cy="32451"/>
              </a:xfrm>
            </p:grpSpPr>
            <p:sp>
              <p:nvSpPr>
                <p:cNvPr id="4333" name="Google Shape;4333;p8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83"/>
              <p:cNvGrpSpPr/>
              <p:nvPr/>
            </p:nvGrpSpPr>
            <p:grpSpPr>
              <a:xfrm>
                <a:off x="4641864" y="3524443"/>
                <a:ext cx="37776" cy="32380"/>
                <a:chOff x="4641864" y="3524443"/>
                <a:chExt cx="37776" cy="32380"/>
              </a:xfrm>
            </p:grpSpPr>
            <p:sp>
              <p:nvSpPr>
                <p:cNvPr id="4336" name="Google Shape;4336;p8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83"/>
              <p:cNvGrpSpPr/>
              <p:nvPr/>
            </p:nvGrpSpPr>
            <p:grpSpPr>
              <a:xfrm>
                <a:off x="4648431" y="3893901"/>
                <a:ext cx="37776" cy="32357"/>
                <a:chOff x="4648431" y="3893901"/>
                <a:chExt cx="37776" cy="32357"/>
              </a:xfrm>
            </p:grpSpPr>
            <p:sp>
              <p:nvSpPr>
                <p:cNvPr id="4339" name="Google Shape;4339;p8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83"/>
              <p:cNvGrpSpPr/>
              <p:nvPr/>
            </p:nvGrpSpPr>
            <p:grpSpPr>
              <a:xfrm>
                <a:off x="4567752" y="3722908"/>
                <a:ext cx="37870" cy="32380"/>
                <a:chOff x="4567752" y="3722908"/>
                <a:chExt cx="37870" cy="32380"/>
              </a:xfrm>
            </p:grpSpPr>
            <p:sp>
              <p:nvSpPr>
                <p:cNvPr id="4342" name="Google Shape;4342;p8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83"/>
              <p:cNvGrpSpPr/>
              <p:nvPr/>
            </p:nvGrpSpPr>
            <p:grpSpPr>
              <a:xfrm>
                <a:off x="4617506" y="3652052"/>
                <a:ext cx="37783" cy="32357"/>
                <a:chOff x="4617506" y="3652052"/>
                <a:chExt cx="37783" cy="32357"/>
              </a:xfrm>
            </p:grpSpPr>
            <p:sp>
              <p:nvSpPr>
                <p:cNvPr id="4345" name="Google Shape;4345;p8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83"/>
              <p:cNvGrpSpPr/>
              <p:nvPr/>
            </p:nvGrpSpPr>
            <p:grpSpPr>
              <a:xfrm>
                <a:off x="4739005" y="3554149"/>
                <a:ext cx="37870" cy="32357"/>
                <a:chOff x="4739005" y="3554149"/>
                <a:chExt cx="37870" cy="32357"/>
              </a:xfrm>
            </p:grpSpPr>
            <p:sp>
              <p:nvSpPr>
                <p:cNvPr id="4348" name="Google Shape;4348;p8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83"/>
              <p:cNvGrpSpPr/>
              <p:nvPr/>
            </p:nvGrpSpPr>
            <p:grpSpPr>
              <a:xfrm>
                <a:off x="4806557" y="3630258"/>
                <a:ext cx="37776" cy="32364"/>
                <a:chOff x="4806557" y="3630258"/>
                <a:chExt cx="37776" cy="32364"/>
              </a:xfrm>
            </p:grpSpPr>
            <p:sp>
              <p:nvSpPr>
                <p:cNvPr id="4351" name="Google Shape;4351;p8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83"/>
              <p:cNvGrpSpPr/>
              <p:nvPr/>
            </p:nvGrpSpPr>
            <p:grpSpPr>
              <a:xfrm>
                <a:off x="4737007" y="4004357"/>
                <a:ext cx="37870" cy="32357"/>
                <a:chOff x="4737007" y="4004357"/>
                <a:chExt cx="37870" cy="32357"/>
              </a:xfrm>
            </p:grpSpPr>
            <p:sp>
              <p:nvSpPr>
                <p:cNvPr id="4354" name="Google Shape;4354;p8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83"/>
              <p:cNvGrpSpPr/>
              <p:nvPr/>
            </p:nvGrpSpPr>
            <p:grpSpPr>
              <a:xfrm>
                <a:off x="4773634" y="4208627"/>
                <a:ext cx="37776" cy="32357"/>
                <a:chOff x="4773634" y="4208627"/>
                <a:chExt cx="37776" cy="32357"/>
              </a:xfrm>
            </p:grpSpPr>
            <p:sp>
              <p:nvSpPr>
                <p:cNvPr id="4357" name="Google Shape;4357;p8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83"/>
              <p:cNvGrpSpPr/>
              <p:nvPr/>
            </p:nvGrpSpPr>
            <p:grpSpPr>
              <a:xfrm>
                <a:off x="4888282" y="4074764"/>
                <a:ext cx="37776" cy="32451"/>
                <a:chOff x="4888282" y="4074764"/>
                <a:chExt cx="37776" cy="32451"/>
              </a:xfrm>
            </p:grpSpPr>
            <p:sp>
              <p:nvSpPr>
                <p:cNvPr id="4360" name="Google Shape;4360;p8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83"/>
              <p:cNvGrpSpPr/>
              <p:nvPr/>
            </p:nvGrpSpPr>
            <p:grpSpPr>
              <a:xfrm>
                <a:off x="4901315" y="3804271"/>
                <a:ext cx="37776" cy="32364"/>
                <a:chOff x="4901315" y="3804271"/>
                <a:chExt cx="37776" cy="32364"/>
              </a:xfrm>
            </p:grpSpPr>
            <p:sp>
              <p:nvSpPr>
                <p:cNvPr id="4363" name="Google Shape;4363;p8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83"/>
              <p:cNvGrpSpPr/>
              <p:nvPr/>
            </p:nvGrpSpPr>
            <p:grpSpPr>
              <a:xfrm>
                <a:off x="4866394" y="3715035"/>
                <a:ext cx="37846" cy="32357"/>
                <a:chOff x="4866394" y="3715035"/>
                <a:chExt cx="37846" cy="32357"/>
              </a:xfrm>
            </p:grpSpPr>
            <p:sp>
              <p:nvSpPr>
                <p:cNvPr id="4366" name="Google Shape;4366;p8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83"/>
              <p:cNvGrpSpPr/>
              <p:nvPr/>
            </p:nvGrpSpPr>
            <p:grpSpPr>
              <a:xfrm>
                <a:off x="4979233" y="3839798"/>
                <a:ext cx="37878" cy="32420"/>
                <a:chOff x="4979233" y="3839798"/>
                <a:chExt cx="37878" cy="32420"/>
              </a:xfrm>
            </p:grpSpPr>
            <p:sp>
              <p:nvSpPr>
                <p:cNvPr id="4369" name="Google Shape;4369;p8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83"/>
              <p:cNvGrpSpPr/>
              <p:nvPr/>
            </p:nvGrpSpPr>
            <p:grpSpPr>
              <a:xfrm>
                <a:off x="4790662" y="3679147"/>
                <a:ext cx="37783" cy="32380"/>
                <a:chOff x="4790662" y="3679147"/>
                <a:chExt cx="37783" cy="32380"/>
              </a:xfrm>
            </p:grpSpPr>
            <p:sp>
              <p:nvSpPr>
                <p:cNvPr id="4372" name="Google Shape;4372;p8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83"/>
              <p:cNvGrpSpPr/>
              <p:nvPr/>
            </p:nvGrpSpPr>
            <p:grpSpPr>
              <a:xfrm>
                <a:off x="4857263" y="3557861"/>
                <a:ext cx="37776" cy="32357"/>
                <a:chOff x="4857263" y="3557861"/>
                <a:chExt cx="37776" cy="32357"/>
              </a:xfrm>
            </p:grpSpPr>
            <p:sp>
              <p:nvSpPr>
                <p:cNvPr id="4375" name="Google Shape;4375;p8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83"/>
              <p:cNvGrpSpPr/>
              <p:nvPr/>
            </p:nvGrpSpPr>
            <p:grpSpPr>
              <a:xfrm>
                <a:off x="4883902" y="3648033"/>
                <a:ext cx="37783" cy="32380"/>
                <a:chOff x="4883902" y="3648033"/>
                <a:chExt cx="37783" cy="32380"/>
              </a:xfrm>
            </p:grpSpPr>
            <p:sp>
              <p:nvSpPr>
                <p:cNvPr id="4378" name="Google Shape;4378;p8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83"/>
              <p:cNvGrpSpPr/>
              <p:nvPr/>
            </p:nvGrpSpPr>
            <p:grpSpPr>
              <a:xfrm>
                <a:off x="4907780" y="3347220"/>
                <a:ext cx="37878" cy="32357"/>
                <a:chOff x="4907780" y="3347220"/>
                <a:chExt cx="37878" cy="32357"/>
              </a:xfrm>
            </p:grpSpPr>
            <p:sp>
              <p:nvSpPr>
                <p:cNvPr id="4381" name="Google Shape;4381;p8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83"/>
              <p:cNvGrpSpPr/>
              <p:nvPr/>
            </p:nvGrpSpPr>
            <p:grpSpPr>
              <a:xfrm>
                <a:off x="5065048" y="3738150"/>
                <a:ext cx="37783" cy="32364"/>
                <a:chOff x="5065048" y="3738150"/>
                <a:chExt cx="37783" cy="32364"/>
              </a:xfrm>
            </p:grpSpPr>
            <p:sp>
              <p:nvSpPr>
                <p:cNvPr id="4384" name="Google Shape;4384;p8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83"/>
              <p:cNvGrpSpPr/>
              <p:nvPr/>
            </p:nvGrpSpPr>
            <p:grpSpPr>
              <a:xfrm>
                <a:off x="5071616" y="3284615"/>
                <a:ext cx="37783" cy="32357"/>
                <a:chOff x="5071616" y="3284615"/>
                <a:chExt cx="37783" cy="32357"/>
              </a:xfrm>
            </p:grpSpPr>
            <p:sp>
              <p:nvSpPr>
                <p:cNvPr id="4387" name="Google Shape;4387;p8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83"/>
              <p:cNvGrpSpPr/>
              <p:nvPr/>
            </p:nvGrpSpPr>
            <p:grpSpPr>
              <a:xfrm>
                <a:off x="5389291" y="3759921"/>
                <a:ext cx="37783" cy="32380"/>
                <a:chOff x="5389291" y="3759921"/>
                <a:chExt cx="37783" cy="32380"/>
              </a:xfrm>
            </p:grpSpPr>
            <p:sp>
              <p:nvSpPr>
                <p:cNvPr id="4390" name="Google Shape;4390;p8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83"/>
              <p:cNvGrpSpPr/>
              <p:nvPr/>
            </p:nvGrpSpPr>
            <p:grpSpPr>
              <a:xfrm>
                <a:off x="5431534" y="3632932"/>
                <a:ext cx="37878" cy="32451"/>
                <a:chOff x="5431534" y="3632932"/>
                <a:chExt cx="37878" cy="32451"/>
              </a:xfrm>
            </p:grpSpPr>
            <p:sp>
              <p:nvSpPr>
                <p:cNvPr id="4393" name="Google Shape;4393;p8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83"/>
              <p:cNvGrpSpPr/>
              <p:nvPr/>
            </p:nvGrpSpPr>
            <p:grpSpPr>
              <a:xfrm>
                <a:off x="5540755" y="3544829"/>
                <a:ext cx="37783" cy="32357"/>
                <a:chOff x="5540755" y="3544829"/>
                <a:chExt cx="37783" cy="32357"/>
              </a:xfrm>
            </p:grpSpPr>
            <p:sp>
              <p:nvSpPr>
                <p:cNvPr id="4396" name="Google Shape;4396;p8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83"/>
              <p:cNvGrpSpPr/>
              <p:nvPr/>
            </p:nvGrpSpPr>
            <p:grpSpPr>
              <a:xfrm>
                <a:off x="5579293" y="3412107"/>
                <a:ext cx="37776" cy="32357"/>
                <a:chOff x="5579293" y="3412107"/>
                <a:chExt cx="37776" cy="32357"/>
              </a:xfrm>
            </p:grpSpPr>
            <p:sp>
              <p:nvSpPr>
                <p:cNvPr id="4399" name="Google Shape;4399;p8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83"/>
              <p:cNvGrpSpPr/>
              <p:nvPr/>
            </p:nvGrpSpPr>
            <p:grpSpPr>
              <a:xfrm>
                <a:off x="5801346" y="3284615"/>
                <a:ext cx="37783" cy="32357"/>
                <a:chOff x="5801346" y="3284615"/>
                <a:chExt cx="37783" cy="32357"/>
              </a:xfrm>
            </p:grpSpPr>
            <p:sp>
              <p:nvSpPr>
                <p:cNvPr id="4402" name="Google Shape;4402;p8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83"/>
              <p:cNvGrpSpPr/>
              <p:nvPr/>
            </p:nvGrpSpPr>
            <p:grpSpPr>
              <a:xfrm>
                <a:off x="5763578" y="3399067"/>
                <a:ext cx="37776" cy="32364"/>
                <a:chOff x="5763578" y="3399067"/>
                <a:chExt cx="37776" cy="32364"/>
              </a:xfrm>
            </p:grpSpPr>
            <p:sp>
              <p:nvSpPr>
                <p:cNvPr id="4405" name="Google Shape;4405;p8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3"/>
              <p:cNvGrpSpPr/>
              <p:nvPr/>
            </p:nvGrpSpPr>
            <p:grpSpPr>
              <a:xfrm>
                <a:off x="5395858" y="3230952"/>
                <a:ext cx="37776" cy="32364"/>
                <a:chOff x="5395858" y="3230952"/>
                <a:chExt cx="37776" cy="32364"/>
              </a:xfrm>
            </p:grpSpPr>
            <p:sp>
              <p:nvSpPr>
                <p:cNvPr id="4408" name="Google Shape;4408;p8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83"/>
              <p:cNvGrpSpPr/>
              <p:nvPr/>
            </p:nvGrpSpPr>
            <p:grpSpPr>
              <a:xfrm>
                <a:off x="5264088" y="3188237"/>
                <a:ext cx="37776" cy="32357"/>
                <a:chOff x="5264088" y="3188237"/>
                <a:chExt cx="37776" cy="32357"/>
              </a:xfrm>
            </p:grpSpPr>
            <p:sp>
              <p:nvSpPr>
                <p:cNvPr id="4411" name="Google Shape;4411;p8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3"/>
              <p:cNvGrpSpPr/>
              <p:nvPr/>
            </p:nvGrpSpPr>
            <p:grpSpPr>
              <a:xfrm>
                <a:off x="5585758" y="3237425"/>
                <a:ext cx="37878" cy="32357"/>
                <a:chOff x="5585758" y="3237425"/>
                <a:chExt cx="37878" cy="32357"/>
              </a:xfrm>
            </p:grpSpPr>
            <p:sp>
              <p:nvSpPr>
                <p:cNvPr id="4414" name="Google Shape;4414;p8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83"/>
              <p:cNvGrpSpPr/>
              <p:nvPr/>
            </p:nvGrpSpPr>
            <p:grpSpPr>
              <a:xfrm>
                <a:off x="4874196" y="3291088"/>
                <a:ext cx="37878" cy="32451"/>
                <a:chOff x="4874196" y="3291088"/>
                <a:chExt cx="37878" cy="32451"/>
              </a:xfrm>
            </p:grpSpPr>
            <p:sp>
              <p:nvSpPr>
                <p:cNvPr id="4417" name="Google Shape;4417;p8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83"/>
              <p:cNvGrpSpPr/>
              <p:nvPr/>
            </p:nvGrpSpPr>
            <p:grpSpPr>
              <a:xfrm>
                <a:off x="5197770" y="3785466"/>
                <a:ext cx="37783" cy="32427"/>
                <a:chOff x="5197770" y="3785466"/>
                <a:chExt cx="37783" cy="32427"/>
              </a:xfrm>
            </p:grpSpPr>
            <p:sp>
              <p:nvSpPr>
                <p:cNvPr id="4420" name="Google Shape;4420;p8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3"/>
              <p:cNvGrpSpPr/>
              <p:nvPr/>
            </p:nvGrpSpPr>
            <p:grpSpPr>
              <a:xfrm>
                <a:off x="5177699" y="3492117"/>
                <a:ext cx="37776" cy="32357"/>
                <a:chOff x="5177699" y="3492117"/>
                <a:chExt cx="37776" cy="32357"/>
              </a:xfrm>
            </p:grpSpPr>
            <p:sp>
              <p:nvSpPr>
                <p:cNvPr id="4423" name="Google Shape;4423;p8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83"/>
              <p:cNvGrpSpPr/>
              <p:nvPr/>
            </p:nvGrpSpPr>
            <p:grpSpPr>
              <a:xfrm>
                <a:off x="5349431" y="3622346"/>
                <a:ext cx="37870" cy="32380"/>
                <a:chOff x="5349431" y="3622346"/>
                <a:chExt cx="37870" cy="32380"/>
              </a:xfrm>
            </p:grpSpPr>
            <p:sp>
              <p:nvSpPr>
                <p:cNvPr id="4426" name="Google Shape;4426;p8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3"/>
              <p:cNvGrpSpPr/>
              <p:nvPr/>
            </p:nvGrpSpPr>
            <p:grpSpPr>
              <a:xfrm>
                <a:off x="5068855" y="3563980"/>
                <a:ext cx="53954" cy="46223"/>
                <a:chOff x="5068855" y="3563980"/>
                <a:chExt cx="53954" cy="46223"/>
              </a:xfrm>
            </p:grpSpPr>
            <p:sp>
              <p:nvSpPr>
                <p:cNvPr id="4429" name="Google Shape;4429;p8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83"/>
              <p:cNvGrpSpPr/>
              <p:nvPr/>
            </p:nvGrpSpPr>
            <p:grpSpPr>
              <a:xfrm>
                <a:off x="5037654" y="3392507"/>
                <a:ext cx="37870" cy="32451"/>
                <a:chOff x="5037654" y="3392507"/>
                <a:chExt cx="37870" cy="32451"/>
              </a:xfrm>
            </p:grpSpPr>
            <p:sp>
              <p:nvSpPr>
                <p:cNvPr id="4432" name="Google Shape;4432;p8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83"/>
              <p:cNvGrpSpPr/>
              <p:nvPr/>
            </p:nvGrpSpPr>
            <p:grpSpPr>
              <a:xfrm>
                <a:off x="5456560" y="3368629"/>
                <a:ext cx="37870" cy="32451"/>
                <a:chOff x="5456560" y="3368629"/>
                <a:chExt cx="37870" cy="32451"/>
              </a:xfrm>
            </p:grpSpPr>
            <p:sp>
              <p:nvSpPr>
                <p:cNvPr id="4435" name="Google Shape;4435;p8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83"/>
              <p:cNvGrpSpPr/>
              <p:nvPr/>
            </p:nvGrpSpPr>
            <p:grpSpPr>
              <a:xfrm>
                <a:off x="4755749" y="3501516"/>
                <a:ext cx="46246" cy="39608"/>
                <a:chOff x="4755749" y="3501516"/>
                <a:chExt cx="46246" cy="39608"/>
              </a:xfrm>
            </p:grpSpPr>
            <p:sp>
              <p:nvSpPr>
                <p:cNvPr id="4438" name="Google Shape;4438;p8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83"/>
              <p:cNvGrpSpPr/>
              <p:nvPr/>
            </p:nvGrpSpPr>
            <p:grpSpPr>
              <a:xfrm>
                <a:off x="4681346" y="3485582"/>
                <a:ext cx="37783" cy="32427"/>
                <a:chOff x="4681346" y="3485582"/>
                <a:chExt cx="37783" cy="32427"/>
              </a:xfrm>
            </p:grpSpPr>
            <p:sp>
              <p:nvSpPr>
                <p:cNvPr id="4441" name="Google Shape;4441;p8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83"/>
              <p:cNvGrpSpPr/>
              <p:nvPr/>
            </p:nvGrpSpPr>
            <p:grpSpPr>
              <a:xfrm>
                <a:off x="4767067" y="3291088"/>
                <a:ext cx="37878" cy="32451"/>
                <a:chOff x="4767067" y="3291088"/>
                <a:chExt cx="37878" cy="32451"/>
              </a:xfrm>
            </p:grpSpPr>
            <p:sp>
              <p:nvSpPr>
                <p:cNvPr id="4444" name="Google Shape;4444;p8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83"/>
              <p:cNvGrpSpPr/>
              <p:nvPr/>
            </p:nvGrpSpPr>
            <p:grpSpPr>
              <a:xfrm>
                <a:off x="4687819" y="3405539"/>
                <a:ext cx="37776" cy="32451"/>
                <a:chOff x="4687819" y="3405539"/>
                <a:chExt cx="37776" cy="32451"/>
              </a:xfrm>
            </p:grpSpPr>
            <p:sp>
              <p:nvSpPr>
                <p:cNvPr id="4447" name="Google Shape;4447;p8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83"/>
              <p:cNvGrpSpPr/>
              <p:nvPr/>
            </p:nvGrpSpPr>
            <p:grpSpPr>
              <a:xfrm>
                <a:off x="4923101" y="3444809"/>
                <a:ext cx="52813" cy="45318"/>
                <a:chOff x="4923101" y="3444809"/>
                <a:chExt cx="52813" cy="45318"/>
              </a:xfrm>
            </p:grpSpPr>
            <p:sp>
              <p:nvSpPr>
                <p:cNvPr id="4450" name="Google Shape;4450;p8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83"/>
              <p:cNvGrpSpPr/>
              <p:nvPr/>
            </p:nvGrpSpPr>
            <p:grpSpPr>
              <a:xfrm>
                <a:off x="4846040" y="3654750"/>
                <a:ext cx="31405" cy="26993"/>
                <a:chOff x="4846040" y="3654750"/>
                <a:chExt cx="31405" cy="26993"/>
              </a:xfrm>
            </p:grpSpPr>
            <p:sp>
              <p:nvSpPr>
                <p:cNvPr id="4453" name="Google Shape;4453;p8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83"/>
              <p:cNvGrpSpPr/>
              <p:nvPr/>
            </p:nvGrpSpPr>
            <p:grpSpPr>
              <a:xfrm>
                <a:off x="4925673" y="3691700"/>
                <a:ext cx="40253" cy="34472"/>
                <a:chOff x="4925673" y="3691700"/>
                <a:chExt cx="40253" cy="34472"/>
              </a:xfrm>
            </p:grpSpPr>
            <p:sp>
              <p:nvSpPr>
                <p:cNvPr id="4456" name="Google Shape;4456;p8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83"/>
              <p:cNvGrpSpPr/>
              <p:nvPr/>
            </p:nvGrpSpPr>
            <p:grpSpPr>
              <a:xfrm>
                <a:off x="4894653" y="3740848"/>
                <a:ext cx="31405" cy="26906"/>
                <a:chOff x="4894653" y="3740848"/>
                <a:chExt cx="31405" cy="26906"/>
              </a:xfrm>
            </p:grpSpPr>
            <p:sp>
              <p:nvSpPr>
                <p:cNvPr id="4459" name="Google Shape;4459;p8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83"/>
              <p:cNvGrpSpPr/>
              <p:nvPr/>
            </p:nvGrpSpPr>
            <p:grpSpPr>
              <a:xfrm>
                <a:off x="4962300" y="3696348"/>
                <a:ext cx="38255" cy="32773"/>
                <a:chOff x="4962300" y="3696348"/>
                <a:chExt cx="38255" cy="32773"/>
              </a:xfrm>
            </p:grpSpPr>
            <p:sp>
              <p:nvSpPr>
                <p:cNvPr id="4462" name="Google Shape;4462;p8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83"/>
              <p:cNvGrpSpPr/>
              <p:nvPr/>
            </p:nvGrpSpPr>
            <p:grpSpPr>
              <a:xfrm>
                <a:off x="4980185" y="3743349"/>
                <a:ext cx="31499" cy="26969"/>
                <a:chOff x="4980185" y="3743349"/>
                <a:chExt cx="31499" cy="26969"/>
              </a:xfrm>
            </p:grpSpPr>
            <p:sp>
              <p:nvSpPr>
                <p:cNvPr id="4465" name="Google Shape;4465;p8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83"/>
              <p:cNvGrpSpPr/>
              <p:nvPr/>
            </p:nvGrpSpPr>
            <p:grpSpPr>
              <a:xfrm>
                <a:off x="5013768" y="3734312"/>
                <a:ext cx="31499" cy="26969"/>
                <a:chOff x="5013768" y="3734312"/>
                <a:chExt cx="31499" cy="26969"/>
              </a:xfrm>
            </p:grpSpPr>
            <p:sp>
              <p:nvSpPr>
                <p:cNvPr id="4468" name="Google Shape;4468;p8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3"/>
              <p:cNvGrpSpPr/>
              <p:nvPr/>
            </p:nvGrpSpPr>
            <p:grpSpPr>
              <a:xfrm>
                <a:off x="5036703" y="3764545"/>
                <a:ext cx="31499" cy="26898"/>
                <a:chOff x="5036703" y="3764545"/>
                <a:chExt cx="31499" cy="26898"/>
              </a:xfrm>
            </p:grpSpPr>
            <p:sp>
              <p:nvSpPr>
                <p:cNvPr id="4471" name="Google Shape;4471;p8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83"/>
              <p:cNvGrpSpPr/>
              <p:nvPr/>
            </p:nvGrpSpPr>
            <p:grpSpPr>
              <a:xfrm>
                <a:off x="4953546" y="3768352"/>
                <a:ext cx="31405" cy="26898"/>
                <a:chOff x="4953546" y="3768352"/>
                <a:chExt cx="31405" cy="26898"/>
              </a:xfrm>
            </p:grpSpPr>
            <p:sp>
              <p:nvSpPr>
                <p:cNvPr id="4474" name="Google Shape;4474;p8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83"/>
              <p:cNvGrpSpPr/>
              <p:nvPr/>
            </p:nvGrpSpPr>
            <p:grpSpPr>
              <a:xfrm>
                <a:off x="4964770" y="3814016"/>
                <a:ext cx="31499" cy="26993"/>
                <a:chOff x="4964770" y="3814016"/>
                <a:chExt cx="31499" cy="26993"/>
              </a:xfrm>
            </p:grpSpPr>
            <p:sp>
              <p:nvSpPr>
                <p:cNvPr id="4477" name="Google Shape;4477;p8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83"/>
              <p:cNvGrpSpPr/>
              <p:nvPr/>
            </p:nvGrpSpPr>
            <p:grpSpPr>
              <a:xfrm>
                <a:off x="4923290" y="3800504"/>
                <a:ext cx="31468" cy="26898"/>
                <a:chOff x="4923290" y="3800504"/>
                <a:chExt cx="31468" cy="26898"/>
              </a:xfrm>
            </p:grpSpPr>
            <p:sp>
              <p:nvSpPr>
                <p:cNvPr id="4480" name="Google Shape;4480;p8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83"/>
              <p:cNvGrpSpPr/>
              <p:nvPr/>
            </p:nvGrpSpPr>
            <p:grpSpPr>
              <a:xfrm>
                <a:off x="5108534" y="3650943"/>
                <a:ext cx="31405" cy="26993"/>
                <a:chOff x="5108534" y="3650943"/>
                <a:chExt cx="31405" cy="26993"/>
              </a:xfrm>
            </p:grpSpPr>
            <p:sp>
              <p:nvSpPr>
                <p:cNvPr id="4483" name="Google Shape;4483;p8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83"/>
              <p:cNvGrpSpPr/>
              <p:nvPr/>
            </p:nvGrpSpPr>
            <p:grpSpPr>
              <a:xfrm>
                <a:off x="5119380" y="3760739"/>
                <a:ext cx="31499" cy="26993"/>
                <a:chOff x="5119380" y="3760739"/>
                <a:chExt cx="31499" cy="26993"/>
              </a:xfrm>
            </p:grpSpPr>
            <p:sp>
              <p:nvSpPr>
                <p:cNvPr id="4486" name="Google Shape;4486;p8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83"/>
              <p:cNvGrpSpPr/>
              <p:nvPr/>
            </p:nvGrpSpPr>
            <p:grpSpPr>
              <a:xfrm>
                <a:off x="5119380" y="3788235"/>
                <a:ext cx="31499" cy="26993"/>
                <a:chOff x="5119380" y="3788235"/>
                <a:chExt cx="31499" cy="26993"/>
              </a:xfrm>
            </p:grpSpPr>
            <p:sp>
              <p:nvSpPr>
                <p:cNvPr id="4489" name="Google Shape;4489;p8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83"/>
              <p:cNvGrpSpPr/>
              <p:nvPr/>
            </p:nvGrpSpPr>
            <p:grpSpPr>
              <a:xfrm>
                <a:off x="5158005" y="3875284"/>
                <a:ext cx="31405" cy="27001"/>
                <a:chOff x="5158005" y="3875284"/>
                <a:chExt cx="31405" cy="27001"/>
              </a:xfrm>
            </p:grpSpPr>
            <p:sp>
              <p:nvSpPr>
                <p:cNvPr id="4492" name="Google Shape;4492;p8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83"/>
              <p:cNvGrpSpPr/>
              <p:nvPr/>
            </p:nvGrpSpPr>
            <p:grpSpPr>
              <a:xfrm>
                <a:off x="5233163" y="3764545"/>
                <a:ext cx="31499" cy="26898"/>
                <a:chOff x="5233163" y="3764545"/>
                <a:chExt cx="31499" cy="26898"/>
              </a:xfrm>
            </p:grpSpPr>
            <p:sp>
              <p:nvSpPr>
                <p:cNvPr id="4495" name="Google Shape;4495;p8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83"/>
              <p:cNvGrpSpPr/>
              <p:nvPr/>
            </p:nvGrpSpPr>
            <p:grpSpPr>
              <a:xfrm>
                <a:off x="5276168" y="3805545"/>
                <a:ext cx="31499" cy="26906"/>
                <a:chOff x="5276168" y="3805545"/>
                <a:chExt cx="31499" cy="26906"/>
              </a:xfrm>
            </p:grpSpPr>
            <p:sp>
              <p:nvSpPr>
                <p:cNvPr id="4498" name="Google Shape;4498;p8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83"/>
              <p:cNvGrpSpPr/>
              <p:nvPr/>
            </p:nvGrpSpPr>
            <p:grpSpPr>
              <a:xfrm>
                <a:off x="5294053" y="3851933"/>
                <a:ext cx="31405" cy="26945"/>
                <a:chOff x="5294053" y="3851933"/>
                <a:chExt cx="31405" cy="26945"/>
              </a:xfrm>
            </p:grpSpPr>
            <p:sp>
              <p:nvSpPr>
                <p:cNvPr id="4501" name="Google Shape;4501;p8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83"/>
              <p:cNvGrpSpPr/>
              <p:nvPr/>
            </p:nvGrpSpPr>
            <p:grpSpPr>
              <a:xfrm>
                <a:off x="5341723" y="3851902"/>
                <a:ext cx="31405" cy="26977"/>
                <a:chOff x="5341723" y="3851902"/>
                <a:chExt cx="31405" cy="26977"/>
              </a:xfrm>
            </p:grpSpPr>
            <p:sp>
              <p:nvSpPr>
                <p:cNvPr id="4504" name="Google Shape;4504;p8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83"/>
              <p:cNvGrpSpPr/>
              <p:nvPr/>
            </p:nvGrpSpPr>
            <p:grpSpPr>
              <a:xfrm>
                <a:off x="5054871" y="3507855"/>
                <a:ext cx="31405" cy="26993"/>
                <a:chOff x="5054871" y="3507855"/>
                <a:chExt cx="31405" cy="26993"/>
              </a:xfrm>
            </p:grpSpPr>
            <p:sp>
              <p:nvSpPr>
                <p:cNvPr id="4507" name="Google Shape;4507;p8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3"/>
              <p:cNvGrpSpPr/>
              <p:nvPr/>
            </p:nvGrpSpPr>
            <p:grpSpPr>
              <a:xfrm>
                <a:off x="4876579" y="3675325"/>
                <a:ext cx="31405" cy="26969"/>
                <a:chOff x="4876579" y="3675325"/>
                <a:chExt cx="31405" cy="26969"/>
              </a:xfrm>
            </p:grpSpPr>
            <p:sp>
              <p:nvSpPr>
                <p:cNvPr id="4510" name="Google Shape;4510;p8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83"/>
              <p:cNvGrpSpPr/>
              <p:nvPr/>
            </p:nvGrpSpPr>
            <p:grpSpPr>
              <a:xfrm>
                <a:off x="4842233" y="3688333"/>
                <a:ext cx="31405" cy="26993"/>
                <a:chOff x="4842233" y="3688333"/>
                <a:chExt cx="31405" cy="26993"/>
              </a:xfrm>
            </p:grpSpPr>
            <p:sp>
              <p:nvSpPr>
                <p:cNvPr id="4513" name="Google Shape;4513;p8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83"/>
              <p:cNvGrpSpPr/>
              <p:nvPr/>
            </p:nvGrpSpPr>
            <p:grpSpPr>
              <a:xfrm>
                <a:off x="5187876" y="3608032"/>
                <a:ext cx="31405" cy="27001"/>
                <a:chOff x="5187876" y="3608032"/>
                <a:chExt cx="31405" cy="27001"/>
              </a:xfrm>
            </p:grpSpPr>
            <p:sp>
              <p:nvSpPr>
                <p:cNvPr id="4516" name="Google Shape;4516;p8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8" name="Google Shape;4518;p8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83"/>
              <p:cNvGrpSpPr/>
              <p:nvPr/>
            </p:nvGrpSpPr>
            <p:grpSpPr>
              <a:xfrm>
                <a:off x="5269224" y="3304167"/>
                <a:ext cx="40253" cy="34402"/>
                <a:chOff x="5269224" y="3304167"/>
                <a:chExt cx="40253" cy="34402"/>
              </a:xfrm>
            </p:grpSpPr>
            <p:sp>
              <p:nvSpPr>
                <p:cNvPr id="4521" name="Google Shape;4521;p8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83"/>
              <p:cNvGrpSpPr/>
              <p:nvPr/>
            </p:nvGrpSpPr>
            <p:grpSpPr>
              <a:xfrm>
                <a:off x="5327354" y="3476615"/>
                <a:ext cx="49864" cy="42723"/>
                <a:chOff x="5327354" y="3476615"/>
                <a:chExt cx="49864" cy="42723"/>
              </a:xfrm>
            </p:grpSpPr>
            <p:sp>
              <p:nvSpPr>
                <p:cNvPr id="4524" name="Google Shape;4524;p8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6" name="Google Shape;4526;p8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8" name="Google Shape;4528;p83"/>
              <p:cNvGrpSpPr/>
              <p:nvPr/>
            </p:nvGrpSpPr>
            <p:grpSpPr>
              <a:xfrm>
                <a:off x="5341723" y="3775957"/>
                <a:ext cx="31405" cy="26898"/>
                <a:chOff x="5341723" y="3775957"/>
                <a:chExt cx="31405" cy="26898"/>
              </a:xfrm>
            </p:grpSpPr>
            <p:sp>
              <p:nvSpPr>
                <p:cNvPr id="4529" name="Google Shape;4529;p8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83"/>
              <p:cNvGrpSpPr/>
              <p:nvPr/>
            </p:nvGrpSpPr>
            <p:grpSpPr>
              <a:xfrm>
                <a:off x="5439053" y="3699274"/>
                <a:ext cx="31405" cy="26898"/>
                <a:chOff x="5439053" y="3699274"/>
                <a:chExt cx="31405" cy="26898"/>
              </a:xfrm>
            </p:grpSpPr>
            <p:sp>
              <p:nvSpPr>
                <p:cNvPr id="4532" name="Google Shape;4532;p8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83"/>
              <p:cNvGrpSpPr/>
              <p:nvPr/>
            </p:nvGrpSpPr>
            <p:grpSpPr>
              <a:xfrm>
                <a:off x="5412414" y="3622307"/>
                <a:ext cx="31499" cy="26993"/>
                <a:chOff x="5412414" y="3622307"/>
                <a:chExt cx="31499" cy="26993"/>
              </a:xfrm>
            </p:grpSpPr>
            <p:sp>
              <p:nvSpPr>
                <p:cNvPr id="4535" name="Google Shape;4535;p8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83"/>
              <p:cNvGrpSpPr/>
              <p:nvPr/>
            </p:nvGrpSpPr>
            <p:grpSpPr>
              <a:xfrm>
                <a:off x="5476254" y="3473949"/>
                <a:ext cx="26835" cy="26930"/>
                <a:chOff x="5476254" y="3473949"/>
                <a:chExt cx="26835" cy="26930"/>
              </a:xfrm>
            </p:grpSpPr>
            <p:sp>
              <p:nvSpPr>
                <p:cNvPr id="4538" name="Google Shape;4538;p8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83"/>
              <p:cNvGrpSpPr/>
              <p:nvPr/>
            </p:nvGrpSpPr>
            <p:grpSpPr>
              <a:xfrm>
                <a:off x="5564547" y="3481594"/>
                <a:ext cx="31397" cy="26898"/>
                <a:chOff x="5564547" y="3481594"/>
                <a:chExt cx="31397" cy="26898"/>
              </a:xfrm>
            </p:grpSpPr>
            <p:sp>
              <p:nvSpPr>
                <p:cNvPr id="4541" name="Google Shape;4541;p8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83"/>
              <p:cNvGrpSpPr/>
              <p:nvPr/>
            </p:nvGrpSpPr>
            <p:grpSpPr>
              <a:xfrm>
                <a:off x="5534101" y="3470174"/>
                <a:ext cx="31397" cy="26906"/>
                <a:chOff x="5534101" y="3470174"/>
                <a:chExt cx="31397" cy="26906"/>
              </a:xfrm>
            </p:grpSpPr>
            <p:sp>
              <p:nvSpPr>
                <p:cNvPr id="4544" name="Google Shape;4544;p8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83"/>
              <p:cNvGrpSpPr/>
              <p:nvPr/>
            </p:nvGrpSpPr>
            <p:grpSpPr>
              <a:xfrm>
                <a:off x="5610879" y="3314486"/>
                <a:ext cx="31499" cy="26938"/>
                <a:chOff x="5610879" y="3314486"/>
                <a:chExt cx="31499" cy="26938"/>
              </a:xfrm>
            </p:grpSpPr>
            <p:sp>
              <p:nvSpPr>
                <p:cNvPr id="4547" name="Google Shape;4547;p8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3"/>
              <p:cNvGrpSpPr/>
              <p:nvPr/>
            </p:nvGrpSpPr>
            <p:grpSpPr>
              <a:xfrm>
                <a:off x="4834525" y="3501382"/>
                <a:ext cx="31499" cy="26898"/>
                <a:chOff x="4834525" y="3501382"/>
                <a:chExt cx="31499" cy="26898"/>
              </a:xfrm>
            </p:grpSpPr>
            <p:sp>
              <p:nvSpPr>
                <p:cNvPr id="4550" name="Google Shape;4550;p8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83"/>
              <p:cNvGrpSpPr/>
              <p:nvPr/>
            </p:nvGrpSpPr>
            <p:grpSpPr>
              <a:xfrm>
                <a:off x="4898460" y="3580158"/>
                <a:ext cx="31405" cy="26898"/>
                <a:chOff x="4898460" y="3580158"/>
                <a:chExt cx="31405" cy="26898"/>
              </a:xfrm>
            </p:grpSpPr>
            <p:sp>
              <p:nvSpPr>
                <p:cNvPr id="4553" name="Google Shape;4553;p8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83"/>
              <p:cNvGrpSpPr/>
              <p:nvPr/>
            </p:nvGrpSpPr>
            <p:grpSpPr>
              <a:xfrm>
                <a:off x="4882667" y="3608032"/>
                <a:ext cx="31499" cy="27001"/>
                <a:chOff x="4882667" y="3608032"/>
                <a:chExt cx="31499" cy="27001"/>
              </a:xfrm>
            </p:grpSpPr>
            <p:sp>
              <p:nvSpPr>
                <p:cNvPr id="4556" name="Google Shape;4556;p8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83"/>
              <p:cNvGrpSpPr/>
              <p:nvPr/>
            </p:nvGrpSpPr>
            <p:grpSpPr>
              <a:xfrm>
                <a:off x="4843373" y="3631407"/>
                <a:ext cx="16273" cy="16186"/>
                <a:chOff x="4843373" y="3631407"/>
                <a:chExt cx="16273" cy="16186"/>
              </a:xfrm>
            </p:grpSpPr>
            <p:sp>
              <p:nvSpPr>
                <p:cNvPr id="4559" name="Google Shape;4559;p8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83"/>
              <p:cNvGrpSpPr/>
              <p:nvPr/>
            </p:nvGrpSpPr>
            <p:grpSpPr>
              <a:xfrm>
                <a:off x="4727773" y="3591578"/>
                <a:ext cx="31499" cy="26898"/>
                <a:chOff x="4727773" y="3591578"/>
                <a:chExt cx="31499" cy="26898"/>
              </a:xfrm>
            </p:grpSpPr>
            <p:sp>
              <p:nvSpPr>
                <p:cNvPr id="4562" name="Google Shape;4562;p8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4" name="Google Shape;4564;p8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6" name="Google Shape;4566;p83"/>
              <p:cNvGrpSpPr/>
              <p:nvPr/>
            </p:nvGrpSpPr>
            <p:grpSpPr>
              <a:xfrm>
                <a:off x="4609421" y="3577398"/>
                <a:ext cx="31499" cy="27001"/>
                <a:chOff x="4609421" y="3577398"/>
                <a:chExt cx="31499" cy="27001"/>
              </a:xfrm>
            </p:grpSpPr>
            <p:sp>
              <p:nvSpPr>
                <p:cNvPr id="4567" name="Google Shape;4567;p8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83"/>
              <p:cNvGrpSpPr/>
              <p:nvPr/>
            </p:nvGrpSpPr>
            <p:grpSpPr>
              <a:xfrm>
                <a:off x="4649289" y="3577398"/>
                <a:ext cx="31499" cy="27001"/>
                <a:chOff x="4649289" y="3577398"/>
                <a:chExt cx="31499" cy="27001"/>
              </a:xfrm>
            </p:grpSpPr>
            <p:sp>
              <p:nvSpPr>
                <p:cNvPr id="4570" name="Google Shape;4570;p8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83"/>
              <p:cNvGrpSpPr/>
              <p:nvPr/>
            </p:nvGrpSpPr>
            <p:grpSpPr>
              <a:xfrm>
                <a:off x="4605614" y="3639523"/>
                <a:ext cx="31499" cy="26906"/>
                <a:chOff x="4605614" y="3639523"/>
                <a:chExt cx="31499" cy="26906"/>
              </a:xfrm>
            </p:grpSpPr>
            <p:sp>
              <p:nvSpPr>
                <p:cNvPr id="4573" name="Google Shape;4573;p8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83"/>
              <p:cNvGrpSpPr/>
              <p:nvPr/>
            </p:nvGrpSpPr>
            <p:grpSpPr>
              <a:xfrm>
                <a:off x="4785149" y="3618846"/>
                <a:ext cx="26930" cy="26843"/>
                <a:chOff x="4785149" y="3618846"/>
                <a:chExt cx="26930" cy="26843"/>
              </a:xfrm>
            </p:grpSpPr>
            <p:sp>
              <p:nvSpPr>
                <p:cNvPr id="4576" name="Google Shape;4576;p8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3"/>
              <p:cNvGrpSpPr/>
              <p:nvPr/>
            </p:nvGrpSpPr>
            <p:grpSpPr>
              <a:xfrm>
                <a:off x="4810167" y="3601567"/>
                <a:ext cx="31405" cy="26898"/>
                <a:chOff x="4810167" y="3601567"/>
                <a:chExt cx="31405" cy="26898"/>
              </a:xfrm>
            </p:grpSpPr>
            <p:sp>
              <p:nvSpPr>
                <p:cNvPr id="4579" name="Google Shape;4579;p8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83"/>
              <p:cNvGrpSpPr/>
              <p:nvPr/>
            </p:nvGrpSpPr>
            <p:grpSpPr>
              <a:xfrm>
                <a:off x="4831002" y="3373230"/>
                <a:ext cx="31405" cy="26898"/>
                <a:chOff x="4831002" y="3373230"/>
                <a:chExt cx="31405" cy="26898"/>
              </a:xfrm>
            </p:grpSpPr>
            <p:sp>
              <p:nvSpPr>
                <p:cNvPr id="4582" name="Google Shape;4582;p8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83"/>
              <p:cNvGrpSpPr/>
              <p:nvPr/>
            </p:nvGrpSpPr>
            <p:grpSpPr>
              <a:xfrm>
                <a:off x="4719311" y="3355054"/>
                <a:ext cx="31499" cy="27001"/>
                <a:chOff x="4719311" y="3355054"/>
                <a:chExt cx="31499" cy="27001"/>
              </a:xfrm>
            </p:grpSpPr>
            <p:sp>
              <p:nvSpPr>
                <p:cNvPr id="4585" name="Google Shape;4585;p8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83"/>
              <p:cNvGrpSpPr/>
              <p:nvPr/>
            </p:nvGrpSpPr>
            <p:grpSpPr>
              <a:xfrm>
                <a:off x="4798755" y="3450260"/>
                <a:ext cx="26930" cy="26930"/>
                <a:chOff x="4798755" y="3450260"/>
                <a:chExt cx="26930" cy="26930"/>
              </a:xfrm>
            </p:grpSpPr>
            <p:sp>
              <p:nvSpPr>
                <p:cNvPr id="4588" name="Google Shape;4588;p8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83"/>
              <p:cNvGrpSpPr/>
              <p:nvPr/>
            </p:nvGrpSpPr>
            <p:grpSpPr>
              <a:xfrm>
                <a:off x="4645576" y="3467555"/>
                <a:ext cx="31405" cy="26953"/>
                <a:chOff x="4645576" y="3467555"/>
                <a:chExt cx="31405" cy="26953"/>
              </a:xfrm>
            </p:grpSpPr>
            <p:sp>
              <p:nvSpPr>
                <p:cNvPr id="4591" name="Google Shape;4591;p8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83"/>
              <p:cNvGrpSpPr/>
              <p:nvPr/>
            </p:nvGrpSpPr>
            <p:grpSpPr>
              <a:xfrm>
                <a:off x="4687631" y="3583965"/>
                <a:ext cx="31499" cy="26898"/>
                <a:chOff x="4687631" y="3583965"/>
                <a:chExt cx="31499" cy="26898"/>
              </a:xfrm>
            </p:grpSpPr>
            <p:sp>
              <p:nvSpPr>
                <p:cNvPr id="4594" name="Google Shape;4594;p8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83"/>
              <p:cNvGrpSpPr/>
              <p:nvPr/>
            </p:nvGrpSpPr>
            <p:grpSpPr>
              <a:xfrm>
                <a:off x="4719311" y="3471314"/>
                <a:ext cx="31499" cy="27001"/>
                <a:chOff x="4719311" y="3471314"/>
                <a:chExt cx="31499" cy="27001"/>
              </a:xfrm>
            </p:grpSpPr>
            <p:sp>
              <p:nvSpPr>
                <p:cNvPr id="4597" name="Google Shape;4597;p8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83"/>
              <p:cNvGrpSpPr/>
              <p:nvPr/>
            </p:nvGrpSpPr>
            <p:grpSpPr>
              <a:xfrm>
                <a:off x="4719311" y="3434404"/>
                <a:ext cx="31499" cy="26898"/>
                <a:chOff x="4719311" y="3434404"/>
                <a:chExt cx="31499" cy="26898"/>
              </a:xfrm>
            </p:grpSpPr>
            <p:sp>
              <p:nvSpPr>
                <p:cNvPr id="4600" name="Google Shape;4600;p8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83"/>
              <p:cNvGrpSpPr/>
              <p:nvPr/>
            </p:nvGrpSpPr>
            <p:grpSpPr>
              <a:xfrm>
                <a:off x="4768876" y="3401772"/>
                <a:ext cx="31499" cy="26898"/>
                <a:chOff x="4768876" y="3401772"/>
                <a:chExt cx="31499" cy="26898"/>
              </a:xfrm>
            </p:grpSpPr>
            <p:sp>
              <p:nvSpPr>
                <p:cNvPr id="4603" name="Google Shape;4603;p8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83"/>
              <p:cNvGrpSpPr/>
              <p:nvPr/>
            </p:nvGrpSpPr>
            <p:grpSpPr>
              <a:xfrm>
                <a:off x="4762214" y="3471377"/>
                <a:ext cx="26938" cy="26938"/>
                <a:chOff x="4762214" y="3471377"/>
                <a:chExt cx="26938" cy="26938"/>
              </a:xfrm>
            </p:grpSpPr>
            <p:sp>
              <p:nvSpPr>
                <p:cNvPr id="4606" name="Google Shape;4606;p8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83"/>
              <p:cNvGrpSpPr/>
              <p:nvPr/>
            </p:nvGrpSpPr>
            <p:grpSpPr>
              <a:xfrm>
                <a:off x="4790473" y="3344782"/>
                <a:ext cx="31405" cy="26898"/>
                <a:chOff x="4790473" y="3344782"/>
                <a:chExt cx="31405" cy="26898"/>
              </a:xfrm>
            </p:grpSpPr>
            <p:sp>
              <p:nvSpPr>
                <p:cNvPr id="4609" name="Google Shape;4609;p8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3"/>
              <p:cNvGrpSpPr/>
              <p:nvPr/>
            </p:nvGrpSpPr>
            <p:grpSpPr>
              <a:xfrm>
                <a:off x="4823774" y="3950733"/>
                <a:ext cx="37398" cy="32034"/>
                <a:chOff x="4823774" y="3950733"/>
                <a:chExt cx="37398" cy="32034"/>
              </a:xfrm>
            </p:grpSpPr>
            <p:sp>
              <p:nvSpPr>
                <p:cNvPr id="4612" name="Google Shape;4612;p8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83"/>
              <p:cNvGrpSpPr/>
              <p:nvPr/>
            </p:nvGrpSpPr>
            <p:grpSpPr>
              <a:xfrm>
                <a:off x="4823396" y="4110566"/>
                <a:ext cx="31405" cy="26906"/>
                <a:chOff x="4823396" y="4110566"/>
                <a:chExt cx="31405" cy="26906"/>
              </a:xfrm>
            </p:grpSpPr>
            <p:sp>
              <p:nvSpPr>
                <p:cNvPr id="4615" name="Google Shape;4615;p8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83"/>
              <p:cNvGrpSpPr/>
              <p:nvPr/>
            </p:nvGrpSpPr>
            <p:grpSpPr>
              <a:xfrm>
                <a:off x="4838332" y="3821150"/>
                <a:ext cx="31499" cy="26898"/>
                <a:chOff x="4838332" y="3821150"/>
                <a:chExt cx="31499" cy="26898"/>
              </a:xfrm>
            </p:grpSpPr>
            <p:sp>
              <p:nvSpPr>
                <p:cNvPr id="4618" name="Google Shape;4618;p8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83"/>
              <p:cNvGrpSpPr/>
              <p:nvPr/>
            </p:nvGrpSpPr>
            <p:grpSpPr>
              <a:xfrm>
                <a:off x="4661275" y="3815007"/>
                <a:ext cx="36824" cy="31523"/>
                <a:chOff x="4661275" y="3815007"/>
                <a:chExt cx="36824" cy="31523"/>
              </a:xfrm>
            </p:grpSpPr>
            <p:sp>
              <p:nvSpPr>
                <p:cNvPr id="4621" name="Google Shape;4621;p8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83"/>
              <p:cNvGrpSpPr/>
              <p:nvPr/>
            </p:nvGrpSpPr>
            <p:grpSpPr>
              <a:xfrm>
                <a:off x="4558998" y="3851037"/>
                <a:ext cx="33591" cy="28699"/>
                <a:chOff x="4558998" y="3851037"/>
                <a:chExt cx="33591" cy="28699"/>
              </a:xfrm>
            </p:grpSpPr>
            <p:sp>
              <p:nvSpPr>
                <p:cNvPr id="4624" name="Google Shape;4624;p8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83"/>
              <p:cNvGrpSpPr/>
              <p:nvPr/>
            </p:nvGrpSpPr>
            <p:grpSpPr>
              <a:xfrm>
                <a:off x="4696762" y="3638587"/>
                <a:ext cx="33591" cy="28794"/>
                <a:chOff x="4696762" y="3638587"/>
                <a:chExt cx="33591" cy="28794"/>
              </a:xfrm>
            </p:grpSpPr>
            <p:sp>
              <p:nvSpPr>
                <p:cNvPr id="4627" name="Google Shape;4627;p8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83"/>
              <p:cNvGrpSpPr/>
              <p:nvPr/>
            </p:nvGrpSpPr>
            <p:grpSpPr>
              <a:xfrm>
                <a:off x="4929479" y="3939140"/>
                <a:ext cx="33497" cy="28692"/>
                <a:chOff x="4929479" y="3939140"/>
                <a:chExt cx="33497" cy="28692"/>
              </a:xfrm>
            </p:grpSpPr>
            <p:sp>
              <p:nvSpPr>
                <p:cNvPr id="4630" name="Google Shape;4630;p8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83"/>
              <p:cNvGrpSpPr/>
              <p:nvPr/>
            </p:nvGrpSpPr>
            <p:grpSpPr>
              <a:xfrm>
                <a:off x="4907119" y="3986039"/>
                <a:ext cx="33497" cy="28699"/>
                <a:chOff x="4907119" y="3986039"/>
                <a:chExt cx="33497" cy="28699"/>
              </a:xfrm>
            </p:grpSpPr>
            <p:sp>
              <p:nvSpPr>
                <p:cNvPr id="4633" name="Google Shape;4633;p8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83"/>
              <p:cNvGrpSpPr/>
              <p:nvPr/>
            </p:nvGrpSpPr>
            <p:grpSpPr>
              <a:xfrm>
                <a:off x="4911783" y="4048102"/>
                <a:ext cx="33591" cy="28762"/>
                <a:chOff x="4911783" y="4048102"/>
                <a:chExt cx="33591" cy="28762"/>
              </a:xfrm>
            </p:grpSpPr>
            <p:sp>
              <p:nvSpPr>
                <p:cNvPr id="4636" name="Google Shape;4636;p8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8" name="Google Shape;4638;p8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0" name="Google Shape;4640;p83"/>
              <p:cNvGrpSpPr/>
              <p:nvPr/>
            </p:nvGrpSpPr>
            <p:grpSpPr>
              <a:xfrm>
                <a:off x="4762623" y="3837847"/>
                <a:ext cx="42416" cy="36273"/>
                <a:chOff x="4762623" y="3837847"/>
                <a:chExt cx="42416" cy="36273"/>
              </a:xfrm>
            </p:grpSpPr>
            <p:sp>
              <p:nvSpPr>
                <p:cNvPr id="4641" name="Google Shape;4641;p8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83"/>
              <p:cNvGrpSpPr/>
              <p:nvPr/>
            </p:nvGrpSpPr>
            <p:grpSpPr>
              <a:xfrm>
                <a:off x="4746044" y="4104966"/>
                <a:ext cx="33497" cy="28699"/>
                <a:chOff x="4746044" y="4104966"/>
                <a:chExt cx="33497" cy="28699"/>
              </a:xfrm>
            </p:grpSpPr>
            <p:sp>
              <p:nvSpPr>
                <p:cNvPr id="4644" name="Google Shape;4644;p8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83"/>
              <p:cNvGrpSpPr/>
              <p:nvPr/>
            </p:nvGrpSpPr>
            <p:grpSpPr>
              <a:xfrm>
                <a:off x="4859646" y="4162554"/>
                <a:ext cx="33591" cy="28762"/>
                <a:chOff x="4859646" y="4162554"/>
                <a:chExt cx="33591" cy="28762"/>
              </a:xfrm>
            </p:grpSpPr>
            <p:sp>
              <p:nvSpPr>
                <p:cNvPr id="4647" name="Google Shape;4647;p8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9" name="Google Shape;4649;p83"/>
            <p:cNvGrpSpPr/>
            <p:nvPr/>
          </p:nvGrpSpPr>
          <p:grpSpPr>
            <a:xfrm>
              <a:off x="3597785" y="3274438"/>
              <a:ext cx="855610" cy="1122100"/>
              <a:chOff x="3597785" y="3274438"/>
              <a:chExt cx="855610" cy="1122100"/>
            </a:xfrm>
          </p:grpSpPr>
          <p:grpSp>
            <p:nvGrpSpPr>
              <p:cNvPr id="4650" name="Google Shape;4650;p83"/>
              <p:cNvGrpSpPr/>
              <p:nvPr/>
            </p:nvGrpSpPr>
            <p:grpSpPr>
              <a:xfrm>
                <a:off x="3617857" y="3284717"/>
                <a:ext cx="826785" cy="1099165"/>
                <a:chOff x="3617857" y="3284717"/>
                <a:chExt cx="826785" cy="1099165"/>
              </a:xfrm>
            </p:grpSpPr>
            <p:sp>
              <p:nvSpPr>
                <p:cNvPr id="4651" name="Google Shape;4651;p8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83"/>
              <p:cNvGrpSpPr/>
              <p:nvPr/>
            </p:nvGrpSpPr>
            <p:grpSpPr>
              <a:xfrm>
                <a:off x="4180904" y="4251758"/>
                <a:ext cx="37783" cy="32420"/>
                <a:chOff x="4180904" y="4251758"/>
                <a:chExt cx="37783" cy="32420"/>
              </a:xfrm>
            </p:grpSpPr>
            <p:sp>
              <p:nvSpPr>
                <p:cNvPr id="4708" name="Google Shape;4708;p8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83"/>
              <p:cNvGrpSpPr/>
              <p:nvPr/>
            </p:nvGrpSpPr>
            <p:grpSpPr>
              <a:xfrm>
                <a:off x="4201644" y="4081324"/>
                <a:ext cx="37783" cy="32364"/>
                <a:chOff x="4201644" y="4081324"/>
                <a:chExt cx="37783" cy="32364"/>
              </a:xfrm>
            </p:grpSpPr>
            <p:sp>
              <p:nvSpPr>
                <p:cNvPr id="4711" name="Google Shape;4711;p8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83"/>
              <p:cNvGrpSpPr/>
              <p:nvPr/>
            </p:nvGrpSpPr>
            <p:grpSpPr>
              <a:xfrm>
                <a:off x="4284416" y="3887428"/>
                <a:ext cx="37783" cy="32451"/>
                <a:chOff x="4284416" y="3887428"/>
                <a:chExt cx="37783" cy="32451"/>
              </a:xfrm>
            </p:grpSpPr>
            <p:sp>
              <p:nvSpPr>
                <p:cNvPr id="4714" name="Google Shape;4714;p8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83"/>
              <p:cNvGrpSpPr/>
              <p:nvPr/>
            </p:nvGrpSpPr>
            <p:grpSpPr>
              <a:xfrm>
                <a:off x="4223721" y="3860404"/>
                <a:ext cx="37870" cy="32364"/>
                <a:chOff x="4223721" y="3860404"/>
                <a:chExt cx="37870" cy="32364"/>
              </a:xfrm>
            </p:grpSpPr>
            <p:sp>
              <p:nvSpPr>
                <p:cNvPr id="4717" name="Google Shape;4717;p8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83"/>
              <p:cNvGrpSpPr/>
              <p:nvPr/>
            </p:nvGrpSpPr>
            <p:grpSpPr>
              <a:xfrm>
                <a:off x="4104889" y="3699242"/>
                <a:ext cx="37776" cy="32357"/>
                <a:chOff x="4104889" y="3699242"/>
                <a:chExt cx="37776" cy="32357"/>
              </a:xfrm>
            </p:grpSpPr>
            <p:sp>
              <p:nvSpPr>
                <p:cNvPr id="4720" name="Google Shape;4720;p8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83"/>
              <p:cNvGrpSpPr/>
              <p:nvPr/>
            </p:nvGrpSpPr>
            <p:grpSpPr>
              <a:xfrm>
                <a:off x="4143608" y="3475121"/>
                <a:ext cx="37878" cy="32420"/>
                <a:chOff x="4143608" y="3475121"/>
                <a:chExt cx="37878" cy="32420"/>
              </a:xfrm>
            </p:grpSpPr>
            <p:sp>
              <p:nvSpPr>
                <p:cNvPr id="4723" name="Google Shape;4723;p8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83"/>
              <p:cNvGrpSpPr/>
              <p:nvPr/>
            </p:nvGrpSpPr>
            <p:grpSpPr>
              <a:xfrm>
                <a:off x="4217248" y="3570893"/>
                <a:ext cx="37776" cy="32364"/>
                <a:chOff x="4217248" y="3570893"/>
                <a:chExt cx="37776" cy="32364"/>
              </a:xfrm>
            </p:grpSpPr>
            <p:sp>
              <p:nvSpPr>
                <p:cNvPr id="4726" name="Google Shape;4726;p8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83"/>
              <p:cNvGrpSpPr/>
              <p:nvPr/>
            </p:nvGrpSpPr>
            <p:grpSpPr>
              <a:xfrm>
                <a:off x="4255307" y="3431612"/>
                <a:ext cx="37776" cy="32451"/>
                <a:chOff x="4255307" y="3431612"/>
                <a:chExt cx="37776" cy="32451"/>
              </a:xfrm>
            </p:grpSpPr>
            <p:sp>
              <p:nvSpPr>
                <p:cNvPr id="4729" name="Google Shape;4729;p8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83"/>
              <p:cNvGrpSpPr/>
              <p:nvPr/>
            </p:nvGrpSpPr>
            <p:grpSpPr>
              <a:xfrm>
                <a:off x="3853052" y="3577398"/>
                <a:ext cx="37776" cy="32420"/>
                <a:chOff x="3853052" y="3577398"/>
                <a:chExt cx="37776" cy="32420"/>
              </a:xfrm>
            </p:grpSpPr>
            <p:sp>
              <p:nvSpPr>
                <p:cNvPr id="4732" name="Google Shape;4732;p8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83"/>
              <p:cNvGrpSpPr/>
              <p:nvPr/>
            </p:nvGrpSpPr>
            <p:grpSpPr>
              <a:xfrm>
                <a:off x="4039908" y="3412107"/>
                <a:ext cx="37776" cy="32357"/>
                <a:chOff x="4039908" y="3412107"/>
                <a:chExt cx="37776" cy="32357"/>
              </a:xfrm>
            </p:grpSpPr>
            <p:sp>
              <p:nvSpPr>
                <p:cNvPr id="4735" name="Google Shape;4735;p8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83"/>
              <p:cNvGrpSpPr/>
              <p:nvPr/>
            </p:nvGrpSpPr>
            <p:grpSpPr>
              <a:xfrm>
                <a:off x="4017360" y="3342061"/>
                <a:ext cx="37870" cy="32380"/>
                <a:chOff x="4017360" y="3342061"/>
                <a:chExt cx="37870" cy="32380"/>
              </a:xfrm>
            </p:grpSpPr>
            <p:sp>
              <p:nvSpPr>
                <p:cNvPr id="4738" name="Google Shape;4738;p8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0" name="Google Shape;4740;p8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2" name="Google Shape;4742;p83"/>
              <p:cNvGrpSpPr/>
              <p:nvPr/>
            </p:nvGrpSpPr>
            <p:grpSpPr>
              <a:xfrm>
                <a:off x="3750870" y="3418650"/>
                <a:ext cx="37776" cy="32380"/>
                <a:chOff x="3750870" y="3418650"/>
                <a:chExt cx="37776" cy="32380"/>
              </a:xfrm>
            </p:grpSpPr>
            <p:sp>
              <p:nvSpPr>
                <p:cNvPr id="4743" name="Google Shape;4743;p8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83"/>
              <p:cNvGrpSpPr/>
              <p:nvPr/>
            </p:nvGrpSpPr>
            <p:grpSpPr>
              <a:xfrm>
                <a:off x="3632509" y="3274438"/>
                <a:ext cx="37783" cy="32357"/>
                <a:chOff x="3632509" y="3274438"/>
                <a:chExt cx="37783" cy="32357"/>
              </a:xfrm>
            </p:grpSpPr>
            <p:sp>
              <p:nvSpPr>
                <p:cNvPr id="4746" name="Google Shape;4746;p8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83"/>
              <p:cNvGrpSpPr/>
              <p:nvPr/>
            </p:nvGrpSpPr>
            <p:grpSpPr>
              <a:xfrm>
                <a:off x="3906424" y="3297561"/>
                <a:ext cx="37776" cy="32451"/>
                <a:chOff x="3906424" y="3297561"/>
                <a:chExt cx="37776" cy="32451"/>
              </a:xfrm>
            </p:grpSpPr>
            <p:sp>
              <p:nvSpPr>
                <p:cNvPr id="4749" name="Google Shape;4749;p8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83"/>
              <p:cNvGrpSpPr/>
              <p:nvPr/>
            </p:nvGrpSpPr>
            <p:grpSpPr>
              <a:xfrm>
                <a:off x="3866084" y="3412107"/>
                <a:ext cx="37776" cy="32357"/>
                <a:chOff x="3866084" y="3412107"/>
                <a:chExt cx="37776" cy="32357"/>
              </a:xfrm>
            </p:grpSpPr>
            <p:sp>
              <p:nvSpPr>
                <p:cNvPr id="4752" name="Google Shape;4752;p8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83"/>
              <p:cNvGrpSpPr/>
              <p:nvPr/>
            </p:nvGrpSpPr>
            <p:grpSpPr>
              <a:xfrm>
                <a:off x="4023919" y="3766409"/>
                <a:ext cx="37783" cy="32357"/>
                <a:chOff x="4023919" y="3766409"/>
                <a:chExt cx="37783" cy="32357"/>
              </a:xfrm>
            </p:grpSpPr>
            <p:sp>
              <p:nvSpPr>
                <p:cNvPr id="4755" name="Google Shape;4755;p8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83"/>
              <p:cNvGrpSpPr/>
              <p:nvPr/>
            </p:nvGrpSpPr>
            <p:grpSpPr>
              <a:xfrm>
                <a:off x="3973882" y="3779449"/>
                <a:ext cx="37776" cy="32357"/>
                <a:chOff x="3973882" y="3779449"/>
                <a:chExt cx="37776" cy="32357"/>
              </a:xfrm>
            </p:grpSpPr>
            <p:sp>
              <p:nvSpPr>
                <p:cNvPr id="4758" name="Google Shape;4758;p8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83"/>
              <p:cNvGrpSpPr/>
              <p:nvPr/>
            </p:nvGrpSpPr>
            <p:grpSpPr>
              <a:xfrm>
                <a:off x="4073398" y="3838028"/>
                <a:ext cx="37776" cy="32380"/>
                <a:chOff x="4073398" y="3838028"/>
                <a:chExt cx="37776" cy="32380"/>
              </a:xfrm>
            </p:grpSpPr>
            <p:sp>
              <p:nvSpPr>
                <p:cNvPr id="4761" name="Google Shape;4761;p8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83"/>
              <p:cNvGrpSpPr/>
              <p:nvPr/>
            </p:nvGrpSpPr>
            <p:grpSpPr>
              <a:xfrm>
                <a:off x="4342672" y="4144496"/>
                <a:ext cx="37752" cy="32364"/>
                <a:chOff x="4342672" y="4144496"/>
                <a:chExt cx="37752" cy="32364"/>
              </a:xfrm>
            </p:grpSpPr>
            <p:sp>
              <p:nvSpPr>
                <p:cNvPr id="4764" name="Google Shape;4764;p8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83"/>
              <p:cNvGrpSpPr/>
              <p:nvPr/>
            </p:nvGrpSpPr>
            <p:grpSpPr>
              <a:xfrm>
                <a:off x="4406386" y="4056872"/>
                <a:ext cx="37783" cy="32364"/>
                <a:chOff x="4406386" y="4056872"/>
                <a:chExt cx="37783" cy="32364"/>
              </a:xfrm>
            </p:grpSpPr>
            <p:sp>
              <p:nvSpPr>
                <p:cNvPr id="4767" name="Google Shape;4767;p8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83"/>
              <p:cNvGrpSpPr/>
              <p:nvPr/>
            </p:nvGrpSpPr>
            <p:grpSpPr>
              <a:xfrm>
                <a:off x="4284416" y="4245254"/>
                <a:ext cx="37783" cy="32357"/>
                <a:chOff x="4284416" y="4245254"/>
                <a:chExt cx="37783" cy="32357"/>
              </a:xfrm>
            </p:grpSpPr>
            <p:sp>
              <p:nvSpPr>
                <p:cNvPr id="4770" name="Google Shape;4770;p8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83"/>
              <p:cNvGrpSpPr/>
              <p:nvPr/>
            </p:nvGrpSpPr>
            <p:grpSpPr>
              <a:xfrm>
                <a:off x="4219057" y="4331258"/>
                <a:ext cx="37776" cy="32364"/>
                <a:chOff x="4219057" y="4331258"/>
                <a:chExt cx="37776" cy="32364"/>
              </a:xfrm>
            </p:grpSpPr>
            <p:sp>
              <p:nvSpPr>
                <p:cNvPr id="4773" name="Google Shape;4773;p8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83"/>
              <p:cNvGrpSpPr/>
              <p:nvPr/>
            </p:nvGrpSpPr>
            <p:grpSpPr>
              <a:xfrm>
                <a:off x="4204122" y="4141688"/>
                <a:ext cx="33497" cy="28699"/>
                <a:chOff x="4204122" y="4141688"/>
                <a:chExt cx="33497" cy="28699"/>
              </a:xfrm>
            </p:grpSpPr>
            <p:sp>
              <p:nvSpPr>
                <p:cNvPr id="4776" name="Google Shape;4776;p8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83"/>
              <p:cNvGrpSpPr/>
              <p:nvPr/>
            </p:nvGrpSpPr>
            <p:grpSpPr>
              <a:xfrm>
                <a:off x="4301546" y="4003869"/>
                <a:ext cx="38916" cy="33324"/>
                <a:chOff x="4301546" y="4003869"/>
                <a:chExt cx="38916" cy="33324"/>
              </a:xfrm>
            </p:grpSpPr>
            <p:sp>
              <p:nvSpPr>
                <p:cNvPr id="4779" name="Google Shape;4779;p8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83"/>
              <p:cNvGrpSpPr/>
              <p:nvPr/>
            </p:nvGrpSpPr>
            <p:grpSpPr>
              <a:xfrm>
                <a:off x="4210681" y="3924669"/>
                <a:ext cx="36549" cy="31366"/>
                <a:chOff x="4210681" y="3924669"/>
                <a:chExt cx="36549" cy="31366"/>
              </a:xfrm>
            </p:grpSpPr>
            <p:sp>
              <p:nvSpPr>
                <p:cNvPr id="4782" name="Google Shape;4782;p8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83"/>
              <p:cNvGrpSpPr/>
              <p:nvPr/>
            </p:nvGrpSpPr>
            <p:grpSpPr>
              <a:xfrm>
                <a:off x="3987771" y="3628874"/>
                <a:ext cx="31499" cy="26993"/>
                <a:chOff x="3987771" y="3628874"/>
                <a:chExt cx="31499" cy="26993"/>
              </a:xfrm>
            </p:grpSpPr>
            <p:sp>
              <p:nvSpPr>
                <p:cNvPr id="4785" name="Google Shape;4785;p8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83"/>
              <p:cNvGrpSpPr/>
              <p:nvPr/>
            </p:nvGrpSpPr>
            <p:grpSpPr>
              <a:xfrm>
                <a:off x="4087382" y="3775674"/>
                <a:ext cx="31405" cy="26898"/>
                <a:chOff x="4087382" y="3775674"/>
                <a:chExt cx="31405" cy="26898"/>
              </a:xfrm>
            </p:grpSpPr>
            <p:sp>
              <p:nvSpPr>
                <p:cNvPr id="4788" name="Google Shape;4788;p8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3"/>
              <p:cNvGrpSpPr/>
              <p:nvPr/>
            </p:nvGrpSpPr>
            <p:grpSpPr>
              <a:xfrm>
                <a:off x="4118873" y="3856637"/>
                <a:ext cx="31405" cy="26906"/>
                <a:chOff x="4118873" y="3856637"/>
                <a:chExt cx="31405" cy="26906"/>
              </a:xfrm>
            </p:grpSpPr>
            <p:sp>
              <p:nvSpPr>
                <p:cNvPr id="4791" name="Google Shape;4791;p8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83"/>
              <p:cNvGrpSpPr/>
              <p:nvPr/>
            </p:nvGrpSpPr>
            <p:grpSpPr>
              <a:xfrm>
                <a:off x="4168541" y="3639523"/>
                <a:ext cx="31499" cy="26906"/>
                <a:chOff x="4168541" y="3639523"/>
                <a:chExt cx="31499" cy="26906"/>
              </a:xfrm>
            </p:grpSpPr>
            <p:sp>
              <p:nvSpPr>
                <p:cNvPr id="4794" name="Google Shape;4794;p8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83"/>
              <p:cNvGrpSpPr/>
              <p:nvPr/>
            </p:nvGrpSpPr>
            <p:grpSpPr>
              <a:xfrm>
                <a:off x="3965789" y="3393545"/>
                <a:ext cx="31405" cy="26945"/>
                <a:chOff x="3965789" y="3393545"/>
                <a:chExt cx="31405" cy="26945"/>
              </a:xfrm>
            </p:grpSpPr>
            <p:sp>
              <p:nvSpPr>
                <p:cNvPr id="4797" name="Google Shape;4797;p8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83"/>
              <p:cNvGrpSpPr/>
              <p:nvPr/>
            </p:nvGrpSpPr>
            <p:grpSpPr>
              <a:xfrm>
                <a:off x="3925166" y="3491008"/>
                <a:ext cx="31405" cy="27001"/>
                <a:chOff x="3925166" y="3491008"/>
                <a:chExt cx="31405" cy="27001"/>
              </a:xfrm>
            </p:grpSpPr>
            <p:sp>
              <p:nvSpPr>
                <p:cNvPr id="4800" name="Google Shape;4800;p8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83"/>
              <p:cNvGrpSpPr/>
              <p:nvPr/>
            </p:nvGrpSpPr>
            <p:grpSpPr>
              <a:xfrm>
                <a:off x="3682845" y="3340976"/>
                <a:ext cx="31397" cy="26898"/>
                <a:chOff x="3682845" y="3340976"/>
                <a:chExt cx="31397" cy="26898"/>
              </a:xfrm>
            </p:grpSpPr>
            <p:sp>
              <p:nvSpPr>
                <p:cNvPr id="4803" name="Google Shape;4803;p8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83"/>
              <p:cNvGrpSpPr/>
              <p:nvPr/>
            </p:nvGrpSpPr>
            <p:grpSpPr>
              <a:xfrm>
                <a:off x="3795393" y="3353725"/>
                <a:ext cx="31499" cy="26993"/>
                <a:chOff x="3795393" y="3353725"/>
                <a:chExt cx="31499" cy="26993"/>
              </a:xfrm>
            </p:grpSpPr>
            <p:sp>
              <p:nvSpPr>
                <p:cNvPr id="4806" name="Google Shape;4806;p8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83"/>
              <p:cNvGrpSpPr/>
              <p:nvPr/>
            </p:nvGrpSpPr>
            <p:grpSpPr>
              <a:xfrm>
                <a:off x="4176909" y="4363221"/>
                <a:ext cx="38924" cy="33316"/>
                <a:chOff x="4176909" y="4363221"/>
                <a:chExt cx="38924" cy="33316"/>
              </a:xfrm>
            </p:grpSpPr>
            <p:sp>
              <p:nvSpPr>
                <p:cNvPr id="4809" name="Google Shape;4809;p8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83"/>
              <p:cNvGrpSpPr/>
              <p:nvPr/>
            </p:nvGrpSpPr>
            <p:grpSpPr>
              <a:xfrm>
                <a:off x="4226191" y="4007660"/>
                <a:ext cx="33560" cy="28770"/>
                <a:chOff x="4226191" y="4007660"/>
                <a:chExt cx="33560" cy="28770"/>
              </a:xfrm>
            </p:grpSpPr>
            <p:sp>
              <p:nvSpPr>
                <p:cNvPr id="4812" name="Google Shape;4812;p8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83"/>
              <p:cNvGrpSpPr/>
              <p:nvPr/>
            </p:nvGrpSpPr>
            <p:grpSpPr>
              <a:xfrm>
                <a:off x="3597785" y="3377045"/>
                <a:ext cx="33591" cy="28699"/>
                <a:chOff x="3597785" y="3377045"/>
                <a:chExt cx="33591" cy="28699"/>
              </a:xfrm>
            </p:grpSpPr>
            <p:sp>
              <p:nvSpPr>
                <p:cNvPr id="4815" name="Google Shape;4815;p8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83"/>
              <p:cNvGrpSpPr/>
              <p:nvPr/>
            </p:nvGrpSpPr>
            <p:grpSpPr>
              <a:xfrm>
                <a:off x="3887870" y="3669796"/>
                <a:ext cx="33591" cy="28692"/>
                <a:chOff x="3887870" y="3669796"/>
                <a:chExt cx="33591" cy="28692"/>
              </a:xfrm>
            </p:grpSpPr>
            <p:sp>
              <p:nvSpPr>
                <p:cNvPr id="4818" name="Google Shape;4818;p8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83"/>
              <p:cNvGrpSpPr/>
              <p:nvPr/>
            </p:nvGrpSpPr>
            <p:grpSpPr>
              <a:xfrm>
                <a:off x="3818320" y="3481625"/>
                <a:ext cx="33497" cy="28770"/>
                <a:chOff x="3818320" y="3481625"/>
                <a:chExt cx="33497" cy="28770"/>
              </a:xfrm>
            </p:grpSpPr>
            <p:sp>
              <p:nvSpPr>
                <p:cNvPr id="4821" name="Google Shape;4821;p8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83"/>
              <p:cNvGrpSpPr/>
              <p:nvPr/>
            </p:nvGrpSpPr>
            <p:grpSpPr>
              <a:xfrm>
                <a:off x="4278139" y="4120948"/>
                <a:ext cx="37492" cy="32129"/>
                <a:chOff x="4278139" y="4120948"/>
                <a:chExt cx="37492" cy="32129"/>
              </a:xfrm>
            </p:grpSpPr>
            <p:sp>
              <p:nvSpPr>
                <p:cNvPr id="4824" name="Google Shape;4824;p8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83"/>
              <p:cNvGrpSpPr/>
              <p:nvPr/>
            </p:nvGrpSpPr>
            <p:grpSpPr>
              <a:xfrm>
                <a:off x="4419898" y="3977388"/>
                <a:ext cx="33497" cy="28692"/>
                <a:chOff x="4419898" y="3977388"/>
                <a:chExt cx="33497" cy="28692"/>
              </a:xfrm>
            </p:grpSpPr>
            <p:sp>
              <p:nvSpPr>
                <p:cNvPr id="4827" name="Google Shape;4827;p8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83"/>
              <p:cNvGrpSpPr/>
              <p:nvPr/>
            </p:nvGrpSpPr>
            <p:grpSpPr>
              <a:xfrm>
                <a:off x="4158930" y="4034684"/>
                <a:ext cx="33497" cy="28762"/>
                <a:chOff x="4158930" y="4034684"/>
                <a:chExt cx="33497" cy="28762"/>
              </a:xfrm>
            </p:grpSpPr>
            <p:sp>
              <p:nvSpPr>
                <p:cNvPr id="4830" name="Google Shape;4830;p8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83"/>
              <p:cNvGrpSpPr/>
              <p:nvPr/>
            </p:nvGrpSpPr>
            <p:grpSpPr>
              <a:xfrm>
                <a:off x="4134949" y="3957049"/>
                <a:ext cx="33497" cy="28770"/>
                <a:chOff x="4134949" y="3957049"/>
                <a:chExt cx="33497" cy="28770"/>
              </a:xfrm>
            </p:grpSpPr>
            <p:sp>
              <p:nvSpPr>
                <p:cNvPr id="4833" name="Google Shape;4833;p8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83"/>
              <p:cNvGrpSpPr/>
              <p:nvPr/>
            </p:nvGrpSpPr>
            <p:grpSpPr>
              <a:xfrm>
                <a:off x="4193653" y="4184403"/>
                <a:ext cx="43580" cy="37264"/>
                <a:chOff x="4193653" y="4184403"/>
                <a:chExt cx="43580" cy="37264"/>
              </a:xfrm>
            </p:grpSpPr>
            <p:sp>
              <p:nvSpPr>
                <p:cNvPr id="4836" name="Google Shape;4836;p8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83"/>
              <p:cNvGrpSpPr/>
              <p:nvPr/>
            </p:nvGrpSpPr>
            <p:grpSpPr>
              <a:xfrm>
                <a:off x="4343600" y="3943844"/>
                <a:ext cx="43580" cy="37312"/>
                <a:chOff x="4343600" y="3943844"/>
                <a:chExt cx="43580" cy="37312"/>
              </a:xfrm>
            </p:grpSpPr>
            <p:sp>
              <p:nvSpPr>
                <p:cNvPr id="4839" name="Google Shape;4839;p8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83"/>
              <p:cNvGrpSpPr/>
              <p:nvPr/>
            </p:nvGrpSpPr>
            <p:grpSpPr>
              <a:xfrm>
                <a:off x="4172339" y="3381693"/>
                <a:ext cx="31499" cy="27001"/>
                <a:chOff x="4172339" y="3381693"/>
                <a:chExt cx="31499" cy="27001"/>
              </a:xfrm>
            </p:grpSpPr>
            <p:sp>
              <p:nvSpPr>
                <p:cNvPr id="4842" name="Google Shape;4842;p8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7" name="Shape 4847"/>
        <p:cNvGrpSpPr/>
        <p:nvPr/>
      </p:nvGrpSpPr>
      <p:grpSpPr>
        <a:xfrm>
          <a:off x="0" y="0"/>
          <a:ext cx="0" cy="0"/>
          <a:chOff x="0" y="0"/>
          <a:chExt cx="0" cy="0"/>
        </a:xfrm>
      </p:grpSpPr>
      <p:grpSp>
        <p:nvGrpSpPr>
          <p:cNvPr id="4848" name="Google Shape;4848;p84"/>
          <p:cNvGrpSpPr/>
          <p:nvPr/>
        </p:nvGrpSpPr>
        <p:grpSpPr>
          <a:xfrm>
            <a:off x="729274" y="1175734"/>
            <a:ext cx="2507799" cy="206239"/>
            <a:chOff x="106648" y="895722"/>
            <a:chExt cx="4481413" cy="374300"/>
          </a:xfrm>
        </p:grpSpPr>
        <p:grpSp>
          <p:nvGrpSpPr>
            <p:cNvPr id="4849" name="Google Shape;4849;p84"/>
            <p:cNvGrpSpPr/>
            <p:nvPr/>
          </p:nvGrpSpPr>
          <p:grpSpPr>
            <a:xfrm>
              <a:off x="2233276" y="895722"/>
              <a:ext cx="1082667" cy="223591"/>
              <a:chOff x="4808316" y="2800065"/>
              <a:chExt cx="1999386" cy="412910"/>
            </a:xfrm>
          </p:grpSpPr>
          <p:sp>
            <p:nvSpPr>
              <p:cNvPr id="4850" name="Google Shape;4850;p8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1" name="Google Shape;4851;p84"/>
              <p:cNvGrpSpPr/>
              <p:nvPr/>
            </p:nvGrpSpPr>
            <p:grpSpPr>
              <a:xfrm>
                <a:off x="4808316" y="2800065"/>
                <a:ext cx="92400" cy="411825"/>
                <a:chOff x="845575" y="2563700"/>
                <a:chExt cx="92400" cy="411825"/>
              </a:xfrm>
            </p:grpSpPr>
            <p:cxnSp>
              <p:nvCxnSpPr>
                <p:cNvPr id="4852" name="Google Shape;4852;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53" name="Google Shape;4853;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4" name="Google Shape;4854;p84"/>
            <p:cNvGrpSpPr/>
            <p:nvPr/>
          </p:nvGrpSpPr>
          <p:grpSpPr>
            <a:xfrm>
              <a:off x="106648" y="895722"/>
              <a:ext cx="1088401" cy="223591"/>
              <a:chOff x="881025" y="2800065"/>
              <a:chExt cx="2009975" cy="412910"/>
            </a:xfrm>
          </p:grpSpPr>
          <p:sp>
            <p:nvSpPr>
              <p:cNvPr id="4855" name="Google Shape;4855;p8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6" name="Google Shape;4856;p84"/>
              <p:cNvGrpSpPr/>
              <p:nvPr/>
            </p:nvGrpSpPr>
            <p:grpSpPr>
              <a:xfrm>
                <a:off x="881025" y="2800065"/>
                <a:ext cx="92400" cy="411825"/>
                <a:chOff x="845575" y="2563700"/>
                <a:chExt cx="92400" cy="411825"/>
              </a:xfrm>
            </p:grpSpPr>
            <p:cxnSp>
              <p:nvCxnSpPr>
                <p:cNvPr id="4857" name="Google Shape;4857;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58" name="Google Shape;4858;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9" name="Google Shape;4859;p84"/>
            <p:cNvGrpSpPr/>
            <p:nvPr/>
          </p:nvGrpSpPr>
          <p:grpSpPr>
            <a:xfrm>
              <a:off x="1172346" y="1047018"/>
              <a:ext cx="1083151" cy="223003"/>
              <a:chOff x="2849073" y="3079467"/>
              <a:chExt cx="2000279" cy="411825"/>
            </a:xfrm>
          </p:grpSpPr>
          <p:sp>
            <p:nvSpPr>
              <p:cNvPr id="4860" name="Google Shape;4860;p8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1" name="Google Shape;4861;p84"/>
              <p:cNvGrpSpPr/>
              <p:nvPr/>
            </p:nvGrpSpPr>
            <p:grpSpPr>
              <a:xfrm rot="10800000">
                <a:off x="2849073" y="3079467"/>
                <a:ext cx="92400" cy="411825"/>
                <a:chOff x="2070100" y="2563700"/>
                <a:chExt cx="92400" cy="411825"/>
              </a:xfrm>
            </p:grpSpPr>
            <p:cxnSp>
              <p:nvCxnSpPr>
                <p:cNvPr id="4862" name="Google Shape;4862;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63" name="Google Shape;4863;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4" name="Google Shape;4864;p84"/>
            <p:cNvGrpSpPr/>
            <p:nvPr/>
          </p:nvGrpSpPr>
          <p:grpSpPr>
            <a:xfrm>
              <a:off x="3290132" y="1047018"/>
              <a:ext cx="1297929" cy="223003"/>
              <a:chOff x="6760035" y="3079467"/>
              <a:chExt cx="2396914" cy="411825"/>
            </a:xfrm>
          </p:grpSpPr>
          <p:sp>
            <p:nvSpPr>
              <p:cNvPr id="4865" name="Google Shape;4865;p8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6" name="Google Shape;4866;p84"/>
              <p:cNvGrpSpPr/>
              <p:nvPr/>
            </p:nvGrpSpPr>
            <p:grpSpPr>
              <a:xfrm rot="10800000">
                <a:off x="6760035" y="3079467"/>
                <a:ext cx="92400" cy="411825"/>
                <a:chOff x="2070100" y="2563700"/>
                <a:chExt cx="92400" cy="411825"/>
              </a:xfrm>
            </p:grpSpPr>
            <p:cxnSp>
              <p:nvCxnSpPr>
                <p:cNvPr id="4867" name="Google Shape;4867;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68" name="Google Shape;4868;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69" name="Google Shape;4869;p84"/>
          <p:cNvGrpSpPr/>
          <p:nvPr/>
        </p:nvGrpSpPr>
        <p:grpSpPr>
          <a:xfrm>
            <a:off x="2147036" y="3575105"/>
            <a:ext cx="1086701" cy="799429"/>
            <a:chOff x="2183288" y="3555572"/>
            <a:chExt cx="1136241" cy="835873"/>
          </a:xfrm>
        </p:grpSpPr>
        <p:sp>
          <p:nvSpPr>
            <p:cNvPr id="4870" name="Google Shape;4870;p8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1" name="Google Shape;4871;p84"/>
            <p:cNvGrpSpPr/>
            <p:nvPr/>
          </p:nvGrpSpPr>
          <p:grpSpPr>
            <a:xfrm>
              <a:off x="2205895" y="3637269"/>
              <a:ext cx="1089848" cy="724993"/>
              <a:chOff x="2205895" y="3637269"/>
              <a:chExt cx="1089848" cy="724993"/>
            </a:xfrm>
          </p:grpSpPr>
          <p:sp>
            <p:nvSpPr>
              <p:cNvPr id="4872" name="Google Shape;4872;p8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8" name="Google Shape;4878;p8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9" name="Google Shape;4879;p8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80" name="Google Shape;4880;p84"/>
            <p:cNvGrpSpPr/>
            <p:nvPr/>
          </p:nvGrpSpPr>
          <p:grpSpPr>
            <a:xfrm>
              <a:off x="3173850" y="3779426"/>
              <a:ext cx="145679" cy="70048"/>
              <a:chOff x="3173850" y="3779426"/>
              <a:chExt cx="145679" cy="70048"/>
            </a:xfrm>
          </p:grpSpPr>
          <p:cxnSp>
            <p:nvCxnSpPr>
              <p:cNvPr id="4881" name="Google Shape;4881;p8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882" name="Google Shape;4882;p8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84"/>
            <p:cNvGrpSpPr/>
            <p:nvPr/>
          </p:nvGrpSpPr>
          <p:grpSpPr>
            <a:xfrm>
              <a:off x="2183288" y="4139483"/>
              <a:ext cx="145133" cy="70048"/>
              <a:chOff x="2183288" y="4139483"/>
              <a:chExt cx="145133" cy="70048"/>
            </a:xfrm>
          </p:grpSpPr>
          <p:cxnSp>
            <p:nvCxnSpPr>
              <p:cNvPr id="4884" name="Google Shape;4884;p8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885" name="Google Shape;4885;p8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6" name="Google Shape;4886;p8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7" name="Google Shape;4887;p8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88" name="Google Shape;4888;p84"/>
            <p:cNvGrpSpPr/>
            <p:nvPr/>
          </p:nvGrpSpPr>
          <p:grpSpPr>
            <a:xfrm>
              <a:off x="2943836" y="4268886"/>
              <a:ext cx="60717" cy="122559"/>
              <a:chOff x="2943836" y="4268886"/>
              <a:chExt cx="60717" cy="122559"/>
            </a:xfrm>
          </p:grpSpPr>
          <p:sp>
            <p:nvSpPr>
              <p:cNvPr id="4889" name="Google Shape;4889;p8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0" name="Google Shape;4890;p8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891" name="Google Shape;4891;p84"/>
          <p:cNvGrpSpPr/>
          <p:nvPr/>
        </p:nvGrpSpPr>
        <p:grpSpPr>
          <a:xfrm>
            <a:off x="3409981" y="1496104"/>
            <a:ext cx="1675870" cy="758251"/>
            <a:chOff x="3530532" y="1496185"/>
            <a:chExt cx="1562000" cy="706730"/>
          </a:xfrm>
        </p:grpSpPr>
        <p:cxnSp>
          <p:nvCxnSpPr>
            <p:cNvPr id="4892" name="Google Shape;4892;p8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893" name="Google Shape;4893;p84"/>
            <p:cNvGrpSpPr/>
            <p:nvPr/>
          </p:nvGrpSpPr>
          <p:grpSpPr>
            <a:xfrm>
              <a:off x="3530532" y="1496185"/>
              <a:ext cx="323430" cy="463587"/>
              <a:chOff x="3530532" y="1496185"/>
              <a:chExt cx="323430" cy="463587"/>
            </a:xfrm>
          </p:grpSpPr>
          <p:grpSp>
            <p:nvGrpSpPr>
              <p:cNvPr id="4894" name="Google Shape;4894;p84"/>
              <p:cNvGrpSpPr/>
              <p:nvPr/>
            </p:nvGrpSpPr>
            <p:grpSpPr>
              <a:xfrm>
                <a:off x="3567462" y="1496185"/>
                <a:ext cx="286500" cy="361376"/>
                <a:chOff x="3567462" y="1496185"/>
                <a:chExt cx="286500" cy="361376"/>
              </a:xfrm>
            </p:grpSpPr>
            <p:cxnSp>
              <p:nvCxnSpPr>
                <p:cNvPr id="4895" name="Google Shape;4895;p8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96" name="Google Shape;4896;p8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7" name="Google Shape;4897;p8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84"/>
            <p:cNvGrpSpPr/>
            <p:nvPr/>
          </p:nvGrpSpPr>
          <p:grpSpPr>
            <a:xfrm>
              <a:off x="3891569" y="1779209"/>
              <a:ext cx="323945" cy="423706"/>
              <a:chOff x="3891569" y="1779209"/>
              <a:chExt cx="323945" cy="423706"/>
            </a:xfrm>
          </p:grpSpPr>
          <p:grpSp>
            <p:nvGrpSpPr>
              <p:cNvPr id="4899" name="Google Shape;4899;p84"/>
              <p:cNvGrpSpPr/>
              <p:nvPr/>
            </p:nvGrpSpPr>
            <p:grpSpPr>
              <a:xfrm>
                <a:off x="3929014" y="1881638"/>
                <a:ext cx="286500" cy="321278"/>
                <a:chOff x="3929014" y="1881638"/>
                <a:chExt cx="286500" cy="321278"/>
              </a:xfrm>
            </p:grpSpPr>
            <p:cxnSp>
              <p:nvCxnSpPr>
                <p:cNvPr id="4900" name="Google Shape;4900;p8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901" name="Google Shape;4901;p8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2" name="Google Shape;4902;p8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84"/>
            <p:cNvGrpSpPr/>
            <p:nvPr/>
          </p:nvGrpSpPr>
          <p:grpSpPr>
            <a:xfrm>
              <a:off x="4252606" y="1496185"/>
              <a:ext cx="324721" cy="463587"/>
              <a:chOff x="4252606" y="1496185"/>
              <a:chExt cx="324721" cy="463587"/>
            </a:xfrm>
          </p:grpSpPr>
          <p:grpSp>
            <p:nvGrpSpPr>
              <p:cNvPr id="4904" name="Google Shape;4904;p84"/>
              <p:cNvGrpSpPr/>
              <p:nvPr/>
            </p:nvGrpSpPr>
            <p:grpSpPr>
              <a:xfrm>
                <a:off x="4290828" y="1496185"/>
                <a:ext cx="286500" cy="361376"/>
                <a:chOff x="4290828" y="1496185"/>
                <a:chExt cx="286500" cy="361376"/>
              </a:xfrm>
            </p:grpSpPr>
            <p:cxnSp>
              <p:nvCxnSpPr>
                <p:cNvPr id="4905" name="Google Shape;4905;p8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906" name="Google Shape;4906;p8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7" name="Google Shape;4907;p8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84"/>
            <p:cNvGrpSpPr/>
            <p:nvPr/>
          </p:nvGrpSpPr>
          <p:grpSpPr>
            <a:xfrm>
              <a:off x="4613643" y="1763716"/>
              <a:ext cx="325308" cy="439200"/>
              <a:chOff x="4613643" y="1763716"/>
              <a:chExt cx="325308" cy="439200"/>
            </a:xfrm>
          </p:grpSpPr>
          <p:grpSp>
            <p:nvGrpSpPr>
              <p:cNvPr id="4909" name="Google Shape;4909;p84"/>
              <p:cNvGrpSpPr/>
              <p:nvPr/>
            </p:nvGrpSpPr>
            <p:grpSpPr>
              <a:xfrm>
                <a:off x="4652451" y="1879538"/>
                <a:ext cx="286500" cy="323378"/>
                <a:chOff x="4652451" y="1879538"/>
                <a:chExt cx="286500" cy="323378"/>
              </a:xfrm>
            </p:grpSpPr>
            <p:cxnSp>
              <p:nvCxnSpPr>
                <p:cNvPr id="4910" name="Google Shape;4910;p8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911" name="Google Shape;4911;p8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2" name="Google Shape;4912;p8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3" name="Google Shape;4913;p84"/>
          <p:cNvGrpSpPr/>
          <p:nvPr/>
        </p:nvGrpSpPr>
        <p:grpSpPr>
          <a:xfrm>
            <a:off x="3421841" y="2349730"/>
            <a:ext cx="1652173" cy="391517"/>
            <a:chOff x="3512551" y="2358270"/>
            <a:chExt cx="1597383" cy="378533"/>
          </a:xfrm>
        </p:grpSpPr>
        <p:cxnSp>
          <p:nvCxnSpPr>
            <p:cNvPr id="4914" name="Google Shape;4914;p84"/>
            <p:cNvCxnSpPr>
              <a:stCxn id="4915" idx="6"/>
              <a:endCxn id="491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917" name="Google Shape;4917;p84"/>
            <p:cNvGrpSpPr/>
            <p:nvPr/>
          </p:nvGrpSpPr>
          <p:grpSpPr>
            <a:xfrm>
              <a:off x="3512551" y="2358270"/>
              <a:ext cx="225647" cy="307714"/>
              <a:chOff x="2182679" y="2004714"/>
              <a:chExt cx="792300" cy="1080458"/>
            </a:xfrm>
          </p:grpSpPr>
          <p:cxnSp>
            <p:nvCxnSpPr>
              <p:cNvPr id="4918" name="Google Shape;4918;p84"/>
              <p:cNvCxnSpPr>
                <a:stCxn id="491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915" name="Google Shape;4915;p8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84"/>
            <p:cNvGrpSpPr/>
            <p:nvPr/>
          </p:nvGrpSpPr>
          <p:grpSpPr>
            <a:xfrm>
              <a:off x="3969644" y="2440153"/>
              <a:ext cx="225853" cy="296651"/>
              <a:chOff x="3775710" y="1729289"/>
              <a:chExt cx="136500" cy="179289"/>
            </a:xfrm>
          </p:grpSpPr>
          <p:cxnSp>
            <p:nvCxnSpPr>
              <p:cNvPr id="4921" name="Google Shape;4921;p8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922" name="Google Shape;4922;p8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84"/>
            <p:cNvGrpSpPr/>
            <p:nvPr/>
          </p:nvGrpSpPr>
          <p:grpSpPr>
            <a:xfrm>
              <a:off x="4427051" y="2358270"/>
              <a:ext cx="225647" cy="307714"/>
              <a:chOff x="5393704" y="2004714"/>
              <a:chExt cx="792300" cy="1080458"/>
            </a:xfrm>
          </p:grpSpPr>
          <p:cxnSp>
            <p:nvCxnSpPr>
              <p:cNvPr id="4925" name="Google Shape;4925;p84"/>
              <p:cNvCxnSpPr>
                <a:stCxn id="492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927" name="Google Shape;4927;p8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84"/>
            <p:cNvGrpSpPr/>
            <p:nvPr/>
          </p:nvGrpSpPr>
          <p:grpSpPr>
            <a:xfrm>
              <a:off x="4884287" y="2440252"/>
              <a:ext cx="225647" cy="296532"/>
              <a:chOff x="6999166" y="2292572"/>
              <a:chExt cx="792300" cy="1041192"/>
            </a:xfrm>
          </p:grpSpPr>
          <p:cxnSp>
            <p:nvCxnSpPr>
              <p:cNvPr id="4929" name="Google Shape;4929;p8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916" name="Google Shape;4916;p8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1" name="Google Shape;4931;p84"/>
          <p:cNvGrpSpPr/>
          <p:nvPr/>
        </p:nvGrpSpPr>
        <p:grpSpPr>
          <a:xfrm>
            <a:off x="6842649" y="1185930"/>
            <a:ext cx="1581844" cy="732818"/>
            <a:chOff x="634175" y="2986275"/>
            <a:chExt cx="3147949" cy="1458344"/>
          </a:xfrm>
        </p:grpSpPr>
        <p:cxnSp>
          <p:nvCxnSpPr>
            <p:cNvPr id="4932" name="Google Shape;4932;p84"/>
            <p:cNvCxnSpPr>
              <a:stCxn id="4933" idx="4"/>
              <a:endCxn id="493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935" name="Google Shape;4935;p84"/>
            <p:cNvCxnSpPr>
              <a:stCxn id="4934" idx="0"/>
              <a:endCxn id="493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937" name="Google Shape;4937;p84"/>
            <p:cNvCxnSpPr>
              <a:stCxn id="4936" idx="4"/>
              <a:endCxn id="493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939" name="Google Shape;4939;p84"/>
            <p:cNvCxnSpPr>
              <a:stCxn id="4938" idx="0"/>
              <a:endCxn id="494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940" name="Google Shape;4940;p8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36" name="Google Shape;4936;p8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33" name="Google Shape;4933;p8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38" name="Google Shape;4938;p8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34" name="Google Shape;4934;p8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941" name="Google Shape;4941;p84"/>
          <p:cNvGrpSpPr/>
          <p:nvPr/>
        </p:nvGrpSpPr>
        <p:grpSpPr>
          <a:xfrm>
            <a:off x="3410364" y="2880240"/>
            <a:ext cx="1675128" cy="313674"/>
            <a:chOff x="998425" y="1182125"/>
            <a:chExt cx="1065400" cy="199500"/>
          </a:xfrm>
        </p:grpSpPr>
        <p:sp>
          <p:nvSpPr>
            <p:cNvPr id="4942" name="Google Shape;4942;p8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84"/>
          <p:cNvGrpSpPr/>
          <p:nvPr/>
        </p:nvGrpSpPr>
        <p:grpSpPr>
          <a:xfrm>
            <a:off x="3410363" y="3836206"/>
            <a:ext cx="1675129" cy="525345"/>
            <a:chOff x="5194708" y="3484366"/>
            <a:chExt cx="3148148" cy="987304"/>
          </a:xfrm>
        </p:grpSpPr>
        <p:grpSp>
          <p:nvGrpSpPr>
            <p:cNvPr id="4948" name="Google Shape;4948;p84"/>
            <p:cNvGrpSpPr/>
            <p:nvPr/>
          </p:nvGrpSpPr>
          <p:grpSpPr>
            <a:xfrm>
              <a:off x="7531521" y="3484366"/>
              <a:ext cx="811335" cy="987304"/>
              <a:chOff x="3379425" y="1617275"/>
              <a:chExt cx="1090650" cy="1327200"/>
            </a:xfrm>
          </p:grpSpPr>
          <p:sp>
            <p:nvSpPr>
              <p:cNvPr id="4949" name="Google Shape;4949;p8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84"/>
            <p:cNvGrpSpPr/>
            <p:nvPr/>
          </p:nvGrpSpPr>
          <p:grpSpPr>
            <a:xfrm>
              <a:off x="6752546" y="3484366"/>
              <a:ext cx="811428" cy="987304"/>
              <a:chOff x="2332275" y="1617275"/>
              <a:chExt cx="1090775" cy="1327200"/>
            </a:xfrm>
          </p:grpSpPr>
          <p:sp>
            <p:nvSpPr>
              <p:cNvPr id="4953" name="Google Shape;4953;p8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84"/>
            <p:cNvGrpSpPr/>
            <p:nvPr/>
          </p:nvGrpSpPr>
          <p:grpSpPr>
            <a:xfrm>
              <a:off x="5973664" y="3484366"/>
              <a:ext cx="811335" cy="987304"/>
              <a:chOff x="1285250" y="1617275"/>
              <a:chExt cx="1090650" cy="1327200"/>
            </a:xfrm>
          </p:grpSpPr>
          <p:sp>
            <p:nvSpPr>
              <p:cNvPr id="4957" name="Google Shape;4957;p8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84"/>
            <p:cNvGrpSpPr/>
            <p:nvPr/>
          </p:nvGrpSpPr>
          <p:grpSpPr>
            <a:xfrm>
              <a:off x="5194708" y="3484366"/>
              <a:ext cx="811409" cy="987304"/>
              <a:chOff x="238125" y="1617275"/>
              <a:chExt cx="1090750" cy="1327200"/>
            </a:xfrm>
          </p:grpSpPr>
          <p:sp>
            <p:nvSpPr>
              <p:cNvPr id="4961" name="Google Shape;4961;p8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4" name="Google Shape;4964;p84"/>
          <p:cNvGrpSpPr/>
          <p:nvPr/>
        </p:nvGrpSpPr>
        <p:grpSpPr>
          <a:xfrm>
            <a:off x="6844048" y="2482095"/>
            <a:ext cx="1579046" cy="522230"/>
            <a:chOff x="6853641" y="2534077"/>
            <a:chExt cx="1515545" cy="501229"/>
          </a:xfrm>
        </p:grpSpPr>
        <p:grpSp>
          <p:nvGrpSpPr>
            <p:cNvPr id="4965" name="Google Shape;4965;p84"/>
            <p:cNvGrpSpPr/>
            <p:nvPr/>
          </p:nvGrpSpPr>
          <p:grpSpPr>
            <a:xfrm>
              <a:off x="6853641" y="2618923"/>
              <a:ext cx="1515545" cy="324556"/>
              <a:chOff x="6853641" y="2618923"/>
              <a:chExt cx="1515545" cy="324556"/>
            </a:xfrm>
          </p:grpSpPr>
          <p:sp>
            <p:nvSpPr>
              <p:cNvPr id="4966" name="Google Shape;4966;p8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1" name="Google Shape;4971;p8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84"/>
          <p:cNvGrpSpPr/>
          <p:nvPr/>
        </p:nvGrpSpPr>
        <p:grpSpPr>
          <a:xfrm>
            <a:off x="3438940" y="3357136"/>
            <a:ext cx="1617976" cy="346616"/>
            <a:chOff x="1808063" y="4294338"/>
            <a:chExt cx="3370782" cy="721817"/>
          </a:xfrm>
        </p:grpSpPr>
        <p:sp>
          <p:nvSpPr>
            <p:cNvPr id="4977" name="Google Shape;4977;p8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84"/>
          <p:cNvGrpSpPr/>
          <p:nvPr/>
        </p:nvGrpSpPr>
        <p:grpSpPr>
          <a:xfrm>
            <a:off x="5264936" y="4023886"/>
            <a:ext cx="1417067" cy="350605"/>
            <a:chOff x="4234950" y="2101012"/>
            <a:chExt cx="4219974" cy="1044090"/>
          </a:xfrm>
        </p:grpSpPr>
        <p:sp>
          <p:nvSpPr>
            <p:cNvPr id="4988" name="Google Shape;4988;p8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84"/>
          <p:cNvGrpSpPr/>
          <p:nvPr/>
        </p:nvGrpSpPr>
        <p:grpSpPr>
          <a:xfrm>
            <a:off x="6840408" y="2014643"/>
            <a:ext cx="1586327" cy="371557"/>
            <a:chOff x="1247650" y="2075423"/>
            <a:chExt cx="6648477" cy="1557238"/>
          </a:xfrm>
        </p:grpSpPr>
        <p:sp>
          <p:nvSpPr>
            <p:cNvPr id="5005" name="Google Shape;5005;p8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84"/>
          <p:cNvGrpSpPr/>
          <p:nvPr/>
        </p:nvGrpSpPr>
        <p:grpSpPr>
          <a:xfrm>
            <a:off x="5271678" y="1167833"/>
            <a:ext cx="1415601" cy="1648533"/>
            <a:chOff x="1839112" y="2209163"/>
            <a:chExt cx="1918159" cy="2233784"/>
          </a:xfrm>
        </p:grpSpPr>
        <p:sp>
          <p:nvSpPr>
            <p:cNvPr id="5012" name="Google Shape;5012;p8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5" name="Google Shape;5015;p84"/>
            <p:cNvCxnSpPr>
              <a:stCxn id="5012" idx="6"/>
              <a:endCxn id="501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016" name="Google Shape;5016;p84"/>
            <p:cNvCxnSpPr>
              <a:stCxn id="5013" idx="4"/>
              <a:endCxn id="501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018" name="Google Shape;5018;p84"/>
            <p:cNvCxnSpPr>
              <a:stCxn id="5017" idx="6"/>
              <a:endCxn id="501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019" name="Google Shape;5019;p84"/>
            <p:cNvCxnSpPr>
              <a:stCxn id="5014" idx="4"/>
              <a:endCxn id="502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017" name="Google Shape;5017;p8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2" name="Google Shape;5022;p84"/>
            <p:cNvCxnSpPr>
              <a:endCxn id="502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023" name="Google Shape;5023;p84"/>
          <p:cNvGrpSpPr/>
          <p:nvPr/>
        </p:nvGrpSpPr>
        <p:grpSpPr>
          <a:xfrm>
            <a:off x="3428944" y="1185917"/>
            <a:ext cx="1637968" cy="154942"/>
            <a:chOff x="238125" y="2506075"/>
            <a:chExt cx="7115411" cy="673075"/>
          </a:xfrm>
        </p:grpSpPr>
        <p:sp>
          <p:nvSpPr>
            <p:cNvPr id="5024" name="Google Shape;5024;p8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84"/>
          <p:cNvGrpSpPr/>
          <p:nvPr/>
        </p:nvGrpSpPr>
        <p:grpSpPr>
          <a:xfrm>
            <a:off x="1969680" y="1500635"/>
            <a:ext cx="1262932" cy="785408"/>
            <a:chOff x="548861" y="389676"/>
            <a:chExt cx="3843371" cy="2390163"/>
          </a:xfrm>
        </p:grpSpPr>
        <p:cxnSp>
          <p:nvCxnSpPr>
            <p:cNvPr id="5030" name="Google Shape;5030;p8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031" name="Google Shape;5031;p8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032" name="Google Shape;5032;p8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033" name="Google Shape;5033;p8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034" name="Google Shape;5034;p8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035" name="Google Shape;5035;p8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6" name="Google Shape;5036;p8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037" name="Google Shape;5037;p8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4"/>
          <p:cNvGrpSpPr/>
          <p:nvPr/>
        </p:nvGrpSpPr>
        <p:grpSpPr>
          <a:xfrm>
            <a:off x="757812" y="2607512"/>
            <a:ext cx="1412054" cy="633562"/>
            <a:chOff x="1187400" y="2529299"/>
            <a:chExt cx="6769193" cy="2241903"/>
          </a:xfrm>
        </p:grpSpPr>
        <p:sp>
          <p:nvSpPr>
            <p:cNvPr id="5044" name="Google Shape;5044;p8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45" name="Google Shape;5045;p8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46" name="Google Shape;5046;p8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47" name="Google Shape;5047;p8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48" name="Google Shape;5048;p8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49" name="Google Shape;5049;p8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50" name="Google Shape;5050;p8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051" name="Google Shape;5051;p84"/>
            <p:cNvCxnSpPr>
              <a:stCxn id="5044" idx="2"/>
              <a:endCxn id="504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52" name="Google Shape;5052;p84"/>
            <p:cNvCxnSpPr>
              <a:stCxn id="5046" idx="0"/>
              <a:endCxn id="504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53" name="Google Shape;5053;p84"/>
            <p:cNvCxnSpPr>
              <a:stCxn id="5046" idx="2"/>
              <a:endCxn id="504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54" name="Google Shape;5054;p84"/>
            <p:cNvCxnSpPr>
              <a:stCxn id="5047" idx="0"/>
              <a:endCxn id="504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55" name="Google Shape;5055;p84"/>
            <p:cNvCxnSpPr>
              <a:stCxn id="5045" idx="2"/>
              <a:endCxn id="505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56" name="Google Shape;5056;p84"/>
            <p:cNvCxnSpPr>
              <a:stCxn id="5049" idx="0"/>
              <a:endCxn id="504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057" name="Google Shape;5057;p84"/>
          <p:cNvGrpSpPr/>
          <p:nvPr/>
        </p:nvGrpSpPr>
        <p:grpSpPr>
          <a:xfrm>
            <a:off x="6844058" y="3100221"/>
            <a:ext cx="1579035" cy="540873"/>
            <a:chOff x="6895650" y="3126697"/>
            <a:chExt cx="1436662" cy="492105"/>
          </a:xfrm>
        </p:grpSpPr>
        <p:sp>
          <p:nvSpPr>
            <p:cNvPr id="5058" name="Google Shape;5058;p8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3" name="Google Shape;5063;p84"/>
            <p:cNvGrpSpPr/>
            <p:nvPr/>
          </p:nvGrpSpPr>
          <p:grpSpPr>
            <a:xfrm>
              <a:off x="6995957" y="3335810"/>
              <a:ext cx="1230393" cy="71754"/>
              <a:chOff x="6995957" y="3287964"/>
              <a:chExt cx="1230393" cy="71754"/>
            </a:xfrm>
          </p:grpSpPr>
          <p:sp>
            <p:nvSpPr>
              <p:cNvPr id="5064" name="Google Shape;5064;p8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9" name="Google Shape;5069;p84"/>
          <p:cNvGrpSpPr/>
          <p:nvPr/>
        </p:nvGrpSpPr>
        <p:grpSpPr>
          <a:xfrm>
            <a:off x="6842640" y="3736984"/>
            <a:ext cx="1581862" cy="650625"/>
            <a:chOff x="6777990" y="3710194"/>
            <a:chExt cx="1646915" cy="677382"/>
          </a:xfrm>
        </p:grpSpPr>
        <p:grpSp>
          <p:nvGrpSpPr>
            <p:cNvPr id="5070" name="Google Shape;5070;p84"/>
            <p:cNvGrpSpPr/>
            <p:nvPr/>
          </p:nvGrpSpPr>
          <p:grpSpPr>
            <a:xfrm>
              <a:off x="6777990" y="3874492"/>
              <a:ext cx="411129" cy="513083"/>
              <a:chOff x="6777990" y="3874492"/>
              <a:chExt cx="411129" cy="513083"/>
            </a:xfrm>
          </p:grpSpPr>
          <p:cxnSp>
            <p:nvCxnSpPr>
              <p:cNvPr id="5071" name="Google Shape;5071;p8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72" name="Google Shape;5072;p8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84"/>
            <p:cNvGrpSpPr/>
            <p:nvPr/>
          </p:nvGrpSpPr>
          <p:grpSpPr>
            <a:xfrm>
              <a:off x="7188425" y="3710194"/>
              <a:ext cx="411123" cy="520535"/>
              <a:chOff x="7188425" y="3710194"/>
              <a:chExt cx="411123" cy="520535"/>
            </a:xfrm>
          </p:grpSpPr>
          <p:cxnSp>
            <p:nvCxnSpPr>
              <p:cNvPr id="5074" name="Google Shape;5074;p8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75" name="Google Shape;5075;p8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84"/>
            <p:cNvGrpSpPr/>
            <p:nvPr/>
          </p:nvGrpSpPr>
          <p:grpSpPr>
            <a:xfrm>
              <a:off x="7603341" y="3874492"/>
              <a:ext cx="411474" cy="513083"/>
              <a:chOff x="7603341" y="3874492"/>
              <a:chExt cx="411474" cy="513083"/>
            </a:xfrm>
          </p:grpSpPr>
          <p:cxnSp>
            <p:nvCxnSpPr>
              <p:cNvPr id="5077" name="Google Shape;5077;p8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78" name="Google Shape;5078;p8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84"/>
            <p:cNvGrpSpPr/>
            <p:nvPr/>
          </p:nvGrpSpPr>
          <p:grpSpPr>
            <a:xfrm>
              <a:off x="8013776" y="3722847"/>
              <a:ext cx="411129" cy="507881"/>
              <a:chOff x="8013776" y="3722847"/>
              <a:chExt cx="411129" cy="507881"/>
            </a:xfrm>
          </p:grpSpPr>
          <p:cxnSp>
            <p:nvCxnSpPr>
              <p:cNvPr id="5080" name="Google Shape;5080;p8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081" name="Google Shape;5081;p8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2" name="Google Shape;5082;p84"/>
          <p:cNvGrpSpPr/>
          <p:nvPr/>
        </p:nvGrpSpPr>
        <p:grpSpPr>
          <a:xfrm>
            <a:off x="5262155" y="2909824"/>
            <a:ext cx="1421889" cy="1020603"/>
            <a:chOff x="5190863" y="2824811"/>
            <a:chExt cx="1544860" cy="1108869"/>
          </a:xfrm>
        </p:grpSpPr>
        <p:grpSp>
          <p:nvGrpSpPr>
            <p:cNvPr id="5083" name="Google Shape;5083;p84"/>
            <p:cNvGrpSpPr/>
            <p:nvPr/>
          </p:nvGrpSpPr>
          <p:grpSpPr>
            <a:xfrm>
              <a:off x="5938695" y="3176919"/>
              <a:ext cx="685761" cy="404739"/>
              <a:chOff x="5938695" y="3176919"/>
              <a:chExt cx="685761" cy="404739"/>
            </a:xfrm>
          </p:grpSpPr>
          <p:grpSp>
            <p:nvGrpSpPr>
              <p:cNvPr id="5084" name="Google Shape;5084;p84"/>
              <p:cNvGrpSpPr/>
              <p:nvPr/>
            </p:nvGrpSpPr>
            <p:grpSpPr>
              <a:xfrm>
                <a:off x="5938695" y="3176919"/>
                <a:ext cx="685761" cy="404739"/>
                <a:chOff x="5938695" y="3176919"/>
                <a:chExt cx="685761" cy="404739"/>
              </a:xfrm>
            </p:grpSpPr>
            <p:sp>
              <p:nvSpPr>
                <p:cNvPr id="5085" name="Google Shape;5085;p8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7" name="Google Shape;5087;p8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84"/>
            <p:cNvGrpSpPr/>
            <p:nvPr/>
          </p:nvGrpSpPr>
          <p:grpSpPr>
            <a:xfrm>
              <a:off x="5305233" y="3176835"/>
              <a:ext cx="685971" cy="404655"/>
              <a:chOff x="5305233" y="3176835"/>
              <a:chExt cx="685971" cy="404655"/>
            </a:xfrm>
          </p:grpSpPr>
          <p:grpSp>
            <p:nvGrpSpPr>
              <p:cNvPr id="5089" name="Google Shape;5089;p84"/>
              <p:cNvGrpSpPr/>
              <p:nvPr/>
            </p:nvGrpSpPr>
            <p:grpSpPr>
              <a:xfrm>
                <a:off x="5305233" y="3176835"/>
                <a:ext cx="685971" cy="404655"/>
                <a:chOff x="5305233" y="3176835"/>
                <a:chExt cx="685971" cy="404655"/>
              </a:xfrm>
            </p:grpSpPr>
            <p:sp>
              <p:nvSpPr>
                <p:cNvPr id="5090" name="Google Shape;5090;p8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2" name="Google Shape;5092;p8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3" name="Google Shape;5093;p8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4" name="Google Shape;5094;p84"/>
            <p:cNvGrpSpPr/>
            <p:nvPr/>
          </p:nvGrpSpPr>
          <p:grpSpPr>
            <a:xfrm>
              <a:off x="5657361" y="2824811"/>
              <a:ext cx="1078361" cy="404655"/>
              <a:chOff x="5657361" y="2824811"/>
              <a:chExt cx="1078361" cy="404655"/>
            </a:xfrm>
          </p:grpSpPr>
          <p:grpSp>
            <p:nvGrpSpPr>
              <p:cNvPr id="5095" name="Google Shape;5095;p84"/>
              <p:cNvGrpSpPr/>
              <p:nvPr/>
            </p:nvGrpSpPr>
            <p:grpSpPr>
              <a:xfrm>
                <a:off x="5657361" y="2824811"/>
                <a:ext cx="1078361" cy="404655"/>
                <a:chOff x="5657361" y="2824811"/>
                <a:chExt cx="1078361" cy="404655"/>
              </a:xfrm>
            </p:grpSpPr>
            <p:grpSp>
              <p:nvGrpSpPr>
                <p:cNvPr id="5096" name="Google Shape;5096;p84"/>
                <p:cNvGrpSpPr/>
                <p:nvPr/>
              </p:nvGrpSpPr>
              <p:grpSpPr>
                <a:xfrm>
                  <a:off x="5938485" y="2824811"/>
                  <a:ext cx="797237" cy="404655"/>
                  <a:chOff x="5938485" y="2824811"/>
                  <a:chExt cx="797237" cy="404655"/>
                </a:xfrm>
              </p:grpSpPr>
              <p:sp>
                <p:nvSpPr>
                  <p:cNvPr id="5097" name="Google Shape;5097;p8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9" name="Google Shape;5099;p8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0" name="Google Shape;5100;p8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84"/>
            <p:cNvGrpSpPr/>
            <p:nvPr/>
          </p:nvGrpSpPr>
          <p:grpSpPr>
            <a:xfrm>
              <a:off x="5190863" y="3528942"/>
              <a:ext cx="1078026" cy="404739"/>
              <a:chOff x="5190863" y="3528942"/>
              <a:chExt cx="1078026" cy="404739"/>
            </a:xfrm>
          </p:grpSpPr>
          <p:sp>
            <p:nvSpPr>
              <p:cNvPr id="5102" name="Google Shape;5102;p8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3" name="Google Shape;5103;p84"/>
              <p:cNvGrpSpPr/>
              <p:nvPr/>
            </p:nvGrpSpPr>
            <p:grpSpPr>
              <a:xfrm>
                <a:off x="5190863" y="3528942"/>
                <a:ext cx="1078026" cy="404739"/>
                <a:chOff x="5190863" y="3528942"/>
                <a:chExt cx="1078026" cy="404739"/>
              </a:xfrm>
            </p:grpSpPr>
            <p:sp>
              <p:nvSpPr>
                <p:cNvPr id="5104" name="Google Shape;5104;p8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6" name="Google Shape;5106;p84"/>
          <p:cNvGrpSpPr/>
          <p:nvPr/>
        </p:nvGrpSpPr>
        <p:grpSpPr>
          <a:xfrm>
            <a:off x="728162" y="1474292"/>
            <a:ext cx="1086719" cy="879487"/>
            <a:chOff x="803162" y="1474292"/>
            <a:chExt cx="1086719" cy="879487"/>
          </a:xfrm>
        </p:grpSpPr>
        <p:grpSp>
          <p:nvGrpSpPr>
            <p:cNvPr id="5107" name="Google Shape;5107;p84"/>
            <p:cNvGrpSpPr/>
            <p:nvPr/>
          </p:nvGrpSpPr>
          <p:grpSpPr>
            <a:xfrm>
              <a:off x="803162" y="1625948"/>
              <a:ext cx="445856" cy="576579"/>
              <a:chOff x="803162" y="1625948"/>
              <a:chExt cx="445856" cy="576579"/>
            </a:xfrm>
          </p:grpSpPr>
          <p:sp>
            <p:nvSpPr>
              <p:cNvPr id="5108" name="Google Shape;5108;p8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9" name="Google Shape;5109;p84"/>
              <p:cNvGrpSpPr/>
              <p:nvPr/>
            </p:nvGrpSpPr>
            <p:grpSpPr>
              <a:xfrm>
                <a:off x="1056023" y="1625948"/>
                <a:ext cx="192995" cy="576579"/>
                <a:chOff x="1056023" y="1625948"/>
                <a:chExt cx="192995" cy="576579"/>
              </a:xfrm>
            </p:grpSpPr>
            <p:sp>
              <p:nvSpPr>
                <p:cNvPr id="5110" name="Google Shape;5110;p8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5" name="Google Shape;5115;p84"/>
            <p:cNvGrpSpPr/>
            <p:nvPr/>
          </p:nvGrpSpPr>
          <p:grpSpPr>
            <a:xfrm>
              <a:off x="1371406" y="1474292"/>
              <a:ext cx="518475" cy="879487"/>
              <a:chOff x="1398231" y="1474292"/>
              <a:chExt cx="518475" cy="879487"/>
            </a:xfrm>
          </p:grpSpPr>
          <p:grpSp>
            <p:nvGrpSpPr>
              <p:cNvPr id="5116" name="Google Shape;5116;p84"/>
              <p:cNvGrpSpPr/>
              <p:nvPr/>
            </p:nvGrpSpPr>
            <p:grpSpPr>
              <a:xfrm>
                <a:off x="1398231" y="1474292"/>
                <a:ext cx="518475" cy="341643"/>
                <a:chOff x="1398231" y="1474292"/>
                <a:chExt cx="518475" cy="341643"/>
              </a:xfrm>
            </p:grpSpPr>
            <p:sp>
              <p:nvSpPr>
                <p:cNvPr id="5117" name="Google Shape;5117;p8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8" name="Google Shape;5118;p84"/>
                <p:cNvGrpSpPr/>
                <p:nvPr/>
              </p:nvGrpSpPr>
              <p:grpSpPr>
                <a:xfrm>
                  <a:off x="1616453" y="1474292"/>
                  <a:ext cx="300253" cy="341643"/>
                  <a:chOff x="1616453" y="1475379"/>
                  <a:chExt cx="300253" cy="341643"/>
                </a:xfrm>
              </p:grpSpPr>
              <p:sp>
                <p:nvSpPr>
                  <p:cNvPr id="5119" name="Google Shape;5119;p8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84"/>
                  <p:cNvGrpSpPr/>
                  <p:nvPr/>
                </p:nvGrpSpPr>
                <p:grpSpPr>
                  <a:xfrm>
                    <a:off x="1839639" y="1475379"/>
                    <a:ext cx="77067" cy="341643"/>
                    <a:chOff x="1839639" y="1475379"/>
                    <a:chExt cx="77067" cy="341643"/>
                  </a:xfrm>
                </p:grpSpPr>
                <p:sp>
                  <p:nvSpPr>
                    <p:cNvPr id="5127" name="Google Shape;5127;p8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29" name="Google Shape;5129;p84"/>
              <p:cNvGrpSpPr/>
              <p:nvPr/>
            </p:nvGrpSpPr>
            <p:grpSpPr>
              <a:xfrm>
                <a:off x="1398451" y="2012951"/>
                <a:ext cx="518255" cy="340828"/>
                <a:chOff x="1398451" y="2012951"/>
                <a:chExt cx="518255" cy="340828"/>
              </a:xfrm>
            </p:grpSpPr>
            <p:sp>
              <p:nvSpPr>
                <p:cNvPr id="5130" name="Google Shape;5130;p8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1" name="Google Shape;5131;p84"/>
                <p:cNvGrpSpPr/>
                <p:nvPr/>
              </p:nvGrpSpPr>
              <p:grpSpPr>
                <a:xfrm>
                  <a:off x="1616453" y="2012951"/>
                  <a:ext cx="300253" cy="340828"/>
                  <a:chOff x="1616453" y="2013538"/>
                  <a:chExt cx="300253" cy="340828"/>
                </a:xfrm>
              </p:grpSpPr>
              <p:sp>
                <p:nvSpPr>
                  <p:cNvPr id="5132" name="Google Shape;5132;p8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9" name="Google Shape;5139;p84"/>
                  <p:cNvGrpSpPr/>
                  <p:nvPr/>
                </p:nvGrpSpPr>
                <p:grpSpPr>
                  <a:xfrm>
                    <a:off x="1839639" y="2013538"/>
                    <a:ext cx="77067" cy="340828"/>
                    <a:chOff x="1839639" y="2013538"/>
                    <a:chExt cx="77067" cy="340828"/>
                  </a:xfrm>
                </p:grpSpPr>
                <p:sp>
                  <p:nvSpPr>
                    <p:cNvPr id="5140" name="Google Shape;5140;p8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142" name="Google Shape;5142;p84"/>
          <p:cNvGrpSpPr/>
          <p:nvPr/>
        </p:nvGrpSpPr>
        <p:grpSpPr>
          <a:xfrm>
            <a:off x="724986" y="3605478"/>
            <a:ext cx="1368681" cy="682918"/>
            <a:chOff x="724986" y="3605478"/>
            <a:chExt cx="1368681" cy="682918"/>
          </a:xfrm>
        </p:grpSpPr>
        <p:grpSp>
          <p:nvGrpSpPr>
            <p:cNvPr id="5143" name="Google Shape;5143;p84"/>
            <p:cNvGrpSpPr/>
            <p:nvPr/>
          </p:nvGrpSpPr>
          <p:grpSpPr>
            <a:xfrm>
              <a:off x="1289102" y="3823629"/>
              <a:ext cx="240442" cy="250435"/>
              <a:chOff x="-165066" y="3843615"/>
              <a:chExt cx="221259" cy="230455"/>
            </a:xfrm>
          </p:grpSpPr>
          <p:sp>
            <p:nvSpPr>
              <p:cNvPr id="5144" name="Google Shape;5144;p8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4"/>
            <p:cNvGrpSpPr/>
            <p:nvPr/>
          </p:nvGrpSpPr>
          <p:grpSpPr>
            <a:xfrm>
              <a:off x="724986" y="3605478"/>
              <a:ext cx="1368681" cy="682918"/>
              <a:chOff x="724986" y="3605478"/>
              <a:chExt cx="1368681" cy="682918"/>
            </a:xfrm>
          </p:grpSpPr>
          <p:grpSp>
            <p:nvGrpSpPr>
              <p:cNvPr id="5165" name="Google Shape;5165;p84"/>
              <p:cNvGrpSpPr/>
              <p:nvPr/>
            </p:nvGrpSpPr>
            <p:grpSpPr>
              <a:xfrm>
                <a:off x="1498221" y="4047614"/>
                <a:ext cx="529172" cy="240783"/>
                <a:chOff x="1498221" y="4047614"/>
                <a:chExt cx="529172" cy="240783"/>
              </a:xfrm>
            </p:grpSpPr>
            <p:grpSp>
              <p:nvGrpSpPr>
                <p:cNvPr id="5166" name="Google Shape;5166;p84"/>
                <p:cNvGrpSpPr/>
                <p:nvPr/>
              </p:nvGrpSpPr>
              <p:grpSpPr>
                <a:xfrm>
                  <a:off x="1826655" y="4224370"/>
                  <a:ext cx="200738" cy="25631"/>
                  <a:chOff x="1826655" y="4224370"/>
                  <a:chExt cx="200738" cy="25631"/>
                </a:xfrm>
              </p:grpSpPr>
              <p:sp>
                <p:nvSpPr>
                  <p:cNvPr id="5167" name="Google Shape;5167;p8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84"/>
                <p:cNvGrpSpPr/>
                <p:nvPr/>
              </p:nvGrpSpPr>
              <p:grpSpPr>
                <a:xfrm>
                  <a:off x="1498221" y="4047614"/>
                  <a:ext cx="328444" cy="240783"/>
                  <a:chOff x="1498221" y="4047614"/>
                  <a:chExt cx="328444" cy="240783"/>
                </a:xfrm>
              </p:grpSpPr>
              <p:sp>
                <p:nvSpPr>
                  <p:cNvPr id="5170" name="Google Shape;5170;p8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1" name="Google Shape;5171;p84"/>
                  <p:cNvGrpSpPr/>
                  <p:nvPr/>
                </p:nvGrpSpPr>
                <p:grpSpPr>
                  <a:xfrm>
                    <a:off x="1498221" y="4047614"/>
                    <a:ext cx="150566" cy="190416"/>
                    <a:chOff x="1498221" y="4047614"/>
                    <a:chExt cx="150566" cy="190416"/>
                  </a:xfrm>
                </p:grpSpPr>
                <p:sp>
                  <p:nvSpPr>
                    <p:cNvPr id="5172" name="Google Shape;5172;p8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74" name="Google Shape;5174;p84"/>
              <p:cNvGrpSpPr/>
              <p:nvPr/>
            </p:nvGrpSpPr>
            <p:grpSpPr>
              <a:xfrm>
                <a:off x="1560718" y="3800594"/>
                <a:ext cx="532948" cy="302090"/>
                <a:chOff x="1560718" y="3800594"/>
                <a:chExt cx="532948" cy="302090"/>
              </a:xfrm>
            </p:grpSpPr>
            <p:grpSp>
              <p:nvGrpSpPr>
                <p:cNvPr id="5175" name="Google Shape;5175;p84"/>
                <p:cNvGrpSpPr/>
                <p:nvPr/>
              </p:nvGrpSpPr>
              <p:grpSpPr>
                <a:xfrm>
                  <a:off x="1912179" y="3827344"/>
                  <a:ext cx="181487" cy="25631"/>
                  <a:chOff x="1912179" y="3827344"/>
                  <a:chExt cx="181487" cy="25631"/>
                </a:xfrm>
              </p:grpSpPr>
              <p:sp>
                <p:nvSpPr>
                  <p:cNvPr id="5176" name="Google Shape;5176;p8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84"/>
                <p:cNvGrpSpPr/>
                <p:nvPr/>
              </p:nvGrpSpPr>
              <p:grpSpPr>
                <a:xfrm>
                  <a:off x="1912179" y="4044505"/>
                  <a:ext cx="181487" cy="25622"/>
                  <a:chOff x="1912179" y="4044506"/>
                  <a:chExt cx="181487" cy="25622"/>
                </a:xfrm>
              </p:grpSpPr>
              <p:sp>
                <p:nvSpPr>
                  <p:cNvPr id="5179" name="Google Shape;5179;p8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84"/>
                <p:cNvGrpSpPr/>
                <p:nvPr/>
              </p:nvGrpSpPr>
              <p:grpSpPr>
                <a:xfrm>
                  <a:off x="1560718" y="3800594"/>
                  <a:ext cx="351472" cy="302090"/>
                  <a:chOff x="1560718" y="3800594"/>
                  <a:chExt cx="351472" cy="302090"/>
                </a:xfrm>
              </p:grpSpPr>
              <p:grpSp>
                <p:nvGrpSpPr>
                  <p:cNvPr id="5182" name="Google Shape;5182;p84"/>
                  <p:cNvGrpSpPr/>
                  <p:nvPr/>
                </p:nvGrpSpPr>
                <p:grpSpPr>
                  <a:xfrm>
                    <a:off x="1560718" y="3842857"/>
                    <a:ext cx="173586" cy="217131"/>
                    <a:chOff x="1560718" y="3842857"/>
                    <a:chExt cx="173586" cy="217131"/>
                  </a:xfrm>
                </p:grpSpPr>
                <p:sp>
                  <p:nvSpPr>
                    <p:cNvPr id="5183" name="Google Shape;5183;p8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6" name="Google Shape;5186;p8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88" name="Google Shape;5188;p8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9" name="Google Shape;5189;p84"/>
              <p:cNvGrpSpPr/>
              <p:nvPr/>
            </p:nvGrpSpPr>
            <p:grpSpPr>
              <a:xfrm>
                <a:off x="785350" y="3605478"/>
                <a:ext cx="535311" cy="249245"/>
                <a:chOff x="785350" y="3605478"/>
                <a:chExt cx="535311" cy="249245"/>
              </a:xfrm>
            </p:grpSpPr>
            <p:grpSp>
              <p:nvGrpSpPr>
                <p:cNvPr id="5190" name="Google Shape;5190;p84"/>
                <p:cNvGrpSpPr/>
                <p:nvPr/>
              </p:nvGrpSpPr>
              <p:grpSpPr>
                <a:xfrm>
                  <a:off x="785350" y="3605478"/>
                  <a:ext cx="376191" cy="102736"/>
                  <a:chOff x="785350" y="3605478"/>
                  <a:chExt cx="376191" cy="102736"/>
                </a:xfrm>
              </p:grpSpPr>
              <p:sp>
                <p:nvSpPr>
                  <p:cNvPr id="5191" name="Google Shape;5191;p8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84"/>
                <p:cNvGrpSpPr/>
                <p:nvPr/>
              </p:nvGrpSpPr>
              <p:grpSpPr>
                <a:xfrm>
                  <a:off x="1161530" y="3655851"/>
                  <a:ext cx="159131" cy="198872"/>
                  <a:chOff x="1161530" y="3655851"/>
                  <a:chExt cx="159131" cy="198872"/>
                </a:xfrm>
              </p:grpSpPr>
              <p:sp>
                <p:nvSpPr>
                  <p:cNvPr id="5195" name="Google Shape;5195;p8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7" name="Google Shape;5197;p84"/>
              <p:cNvGrpSpPr/>
              <p:nvPr/>
            </p:nvGrpSpPr>
            <p:grpSpPr>
              <a:xfrm>
                <a:off x="785350" y="4047614"/>
                <a:ext cx="535311" cy="240783"/>
                <a:chOff x="785350" y="4047614"/>
                <a:chExt cx="535311" cy="240783"/>
              </a:xfrm>
            </p:grpSpPr>
            <p:grpSp>
              <p:nvGrpSpPr>
                <p:cNvPr id="5198" name="Google Shape;5198;p84"/>
                <p:cNvGrpSpPr/>
                <p:nvPr/>
              </p:nvGrpSpPr>
              <p:grpSpPr>
                <a:xfrm>
                  <a:off x="1161636" y="4047614"/>
                  <a:ext cx="159025" cy="190415"/>
                  <a:chOff x="1161636" y="4047614"/>
                  <a:chExt cx="159025" cy="190415"/>
                </a:xfrm>
              </p:grpSpPr>
              <p:sp>
                <p:nvSpPr>
                  <p:cNvPr id="5199" name="Google Shape;5199;p8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84"/>
                <p:cNvGrpSpPr/>
                <p:nvPr/>
              </p:nvGrpSpPr>
              <p:grpSpPr>
                <a:xfrm>
                  <a:off x="785350" y="4185661"/>
                  <a:ext cx="376191" cy="102736"/>
                  <a:chOff x="785350" y="4185661"/>
                  <a:chExt cx="376191" cy="102736"/>
                </a:xfrm>
              </p:grpSpPr>
              <p:sp>
                <p:nvSpPr>
                  <p:cNvPr id="5202" name="Google Shape;5202;p8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5" name="Google Shape;5205;p84"/>
              <p:cNvGrpSpPr/>
              <p:nvPr/>
            </p:nvGrpSpPr>
            <p:grpSpPr>
              <a:xfrm>
                <a:off x="1501054" y="3605478"/>
                <a:ext cx="526340" cy="249240"/>
                <a:chOff x="1501054" y="3605478"/>
                <a:chExt cx="526340" cy="249240"/>
              </a:xfrm>
            </p:grpSpPr>
            <p:grpSp>
              <p:nvGrpSpPr>
                <p:cNvPr id="5206" name="Google Shape;5206;p84"/>
                <p:cNvGrpSpPr/>
                <p:nvPr/>
              </p:nvGrpSpPr>
              <p:grpSpPr>
                <a:xfrm>
                  <a:off x="1834208" y="3643867"/>
                  <a:ext cx="193185" cy="25622"/>
                  <a:chOff x="1834208" y="3643867"/>
                  <a:chExt cx="193185" cy="25622"/>
                </a:xfrm>
              </p:grpSpPr>
              <p:sp>
                <p:nvSpPr>
                  <p:cNvPr id="5207" name="Google Shape;5207;p8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84"/>
                <p:cNvGrpSpPr/>
                <p:nvPr/>
              </p:nvGrpSpPr>
              <p:grpSpPr>
                <a:xfrm>
                  <a:off x="1501054" y="3605478"/>
                  <a:ext cx="333165" cy="249240"/>
                  <a:chOff x="1501054" y="3605478"/>
                  <a:chExt cx="333165" cy="249240"/>
                </a:xfrm>
              </p:grpSpPr>
              <p:sp>
                <p:nvSpPr>
                  <p:cNvPr id="5210" name="Google Shape;5210;p8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1" name="Google Shape;5211;p84"/>
                  <p:cNvGrpSpPr/>
                  <p:nvPr/>
                </p:nvGrpSpPr>
                <p:grpSpPr>
                  <a:xfrm>
                    <a:off x="1501054" y="3655851"/>
                    <a:ext cx="155286" cy="198867"/>
                    <a:chOff x="1501054" y="3655851"/>
                    <a:chExt cx="155286" cy="198867"/>
                  </a:xfrm>
                </p:grpSpPr>
                <p:sp>
                  <p:nvSpPr>
                    <p:cNvPr id="5212" name="Google Shape;5212;p8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4" name="Google Shape;5214;p84"/>
              <p:cNvGrpSpPr/>
              <p:nvPr/>
            </p:nvGrpSpPr>
            <p:grpSpPr>
              <a:xfrm>
                <a:off x="724986" y="3800594"/>
                <a:ext cx="532950" cy="302090"/>
                <a:chOff x="724986" y="3800594"/>
                <a:chExt cx="532950" cy="302090"/>
              </a:xfrm>
            </p:grpSpPr>
            <p:grpSp>
              <p:nvGrpSpPr>
                <p:cNvPr id="5215" name="Google Shape;5215;p84"/>
                <p:cNvGrpSpPr/>
                <p:nvPr/>
              </p:nvGrpSpPr>
              <p:grpSpPr>
                <a:xfrm>
                  <a:off x="724986" y="4044367"/>
                  <a:ext cx="181314" cy="25626"/>
                  <a:chOff x="724986" y="4044367"/>
                  <a:chExt cx="181314" cy="25626"/>
                </a:xfrm>
              </p:grpSpPr>
              <p:sp>
                <p:nvSpPr>
                  <p:cNvPr id="5216" name="Google Shape;5216;p8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84"/>
                <p:cNvGrpSpPr/>
                <p:nvPr/>
              </p:nvGrpSpPr>
              <p:grpSpPr>
                <a:xfrm>
                  <a:off x="906290" y="3800594"/>
                  <a:ext cx="351646" cy="302090"/>
                  <a:chOff x="906290" y="3800594"/>
                  <a:chExt cx="351646" cy="302090"/>
                </a:xfrm>
              </p:grpSpPr>
              <p:grpSp>
                <p:nvGrpSpPr>
                  <p:cNvPr id="5219" name="Google Shape;5219;p84"/>
                  <p:cNvGrpSpPr/>
                  <p:nvPr/>
                </p:nvGrpSpPr>
                <p:grpSpPr>
                  <a:xfrm>
                    <a:off x="1084172" y="3842857"/>
                    <a:ext cx="173764" cy="217131"/>
                    <a:chOff x="1084172" y="3842857"/>
                    <a:chExt cx="173764" cy="217131"/>
                  </a:xfrm>
                </p:grpSpPr>
                <p:grpSp>
                  <p:nvGrpSpPr>
                    <p:cNvPr id="5220" name="Google Shape;5220;p84"/>
                    <p:cNvGrpSpPr/>
                    <p:nvPr/>
                  </p:nvGrpSpPr>
                  <p:grpSpPr>
                    <a:xfrm>
                      <a:off x="1156862" y="3936509"/>
                      <a:ext cx="101073" cy="25622"/>
                      <a:chOff x="1156862" y="3936509"/>
                      <a:chExt cx="101073" cy="25622"/>
                    </a:xfrm>
                  </p:grpSpPr>
                  <p:sp>
                    <p:nvSpPr>
                      <p:cNvPr id="5221" name="Google Shape;5221;p8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3" name="Google Shape;5223;p8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4" name="Google Shape;5224;p8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4"/>
                <p:cNvGrpSpPr/>
                <p:nvPr/>
              </p:nvGrpSpPr>
              <p:grpSpPr>
                <a:xfrm>
                  <a:off x="724986" y="3830189"/>
                  <a:ext cx="189533" cy="25626"/>
                  <a:chOff x="724986" y="3830189"/>
                  <a:chExt cx="189533" cy="25626"/>
                </a:xfrm>
              </p:grpSpPr>
              <p:sp>
                <p:nvSpPr>
                  <p:cNvPr id="5227" name="Google Shape;5227;p8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229" name="Google Shape;5229;p84"/>
          <p:cNvGrpSpPr/>
          <p:nvPr/>
        </p:nvGrpSpPr>
        <p:grpSpPr>
          <a:xfrm>
            <a:off x="2253298" y="2455640"/>
            <a:ext cx="948701" cy="935378"/>
            <a:chOff x="2253298" y="2428317"/>
            <a:chExt cx="948701" cy="935378"/>
          </a:xfrm>
        </p:grpSpPr>
        <p:sp>
          <p:nvSpPr>
            <p:cNvPr id="5230" name="Google Shape;5230;p8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6" name="Shape 5266"/>
        <p:cNvGrpSpPr/>
        <p:nvPr/>
      </p:nvGrpSpPr>
      <p:grpSpPr>
        <a:xfrm>
          <a:off x="0" y="0"/>
          <a:ext cx="0" cy="0"/>
          <a:chOff x="0" y="0"/>
          <a:chExt cx="0" cy="0"/>
        </a:xfrm>
      </p:grpSpPr>
      <p:grpSp>
        <p:nvGrpSpPr>
          <p:cNvPr id="5267" name="Google Shape;5267;p85"/>
          <p:cNvGrpSpPr/>
          <p:nvPr/>
        </p:nvGrpSpPr>
        <p:grpSpPr>
          <a:xfrm>
            <a:off x="3353582" y="1145627"/>
            <a:ext cx="2363393" cy="1017867"/>
            <a:chOff x="3292400" y="1219146"/>
            <a:chExt cx="2615240" cy="1110239"/>
          </a:xfrm>
        </p:grpSpPr>
        <p:sp>
          <p:nvSpPr>
            <p:cNvPr id="5268" name="Google Shape;5268;p8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269" name="Google Shape;5269;p8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70" name="Google Shape;5270;p8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271" name="Google Shape;5271;p8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272" name="Google Shape;5272;p8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273" name="Google Shape;5273;p8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274" name="Google Shape;5274;p8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275" name="Google Shape;5275;p8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276" name="Google Shape;5276;p8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277" name="Google Shape;5277;p8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278" name="Google Shape;5278;p8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79" name="Google Shape;5279;p8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280" name="Google Shape;5280;p8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81" name="Google Shape;5281;p8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282" name="Google Shape;5282;p85"/>
            <p:cNvGrpSpPr/>
            <p:nvPr/>
          </p:nvGrpSpPr>
          <p:grpSpPr>
            <a:xfrm>
              <a:off x="3748438" y="1378608"/>
              <a:ext cx="2159202" cy="903971"/>
              <a:chOff x="1683525" y="2179850"/>
              <a:chExt cx="4519050" cy="2134525"/>
            </a:xfrm>
          </p:grpSpPr>
          <p:sp>
            <p:nvSpPr>
              <p:cNvPr id="5283" name="Google Shape;5283;p8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84" name="Google Shape;5284;p8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85" name="Google Shape;5285;p8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86" name="Google Shape;5286;p8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87" name="Google Shape;5287;p8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88" name="Google Shape;5288;p8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89" name="Google Shape;5289;p8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0" name="Google Shape;5290;p8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1" name="Google Shape;5291;p8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2" name="Google Shape;5292;p8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3" name="Google Shape;5293;p8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4" name="Google Shape;5294;p8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295" name="Google Shape;5295;p85"/>
          <p:cNvGraphicFramePr/>
          <p:nvPr/>
        </p:nvGraphicFramePr>
        <p:xfrm>
          <a:off x="5949675" y="2323100"/>
          <a:ext cx="3000000" cy="3000000"/>
        </p:xfrm>
        <a:graphic>
          <a:graphicData uri="http://schemas.openxmlformats.org/drawingml/2006/table">
            <a:tbl>
              <a:tblPr>
                <a:noFill/>
                <a:tableStyleId>{557EE880-B7E7-4E0E-88B3-635E2D2DE82E}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296" name="Google Shape;5296;p85"/>
          <p:cNvGrpSpPr/>
          <p:nvPr/>
        </p:nvGrpSpPr>
        <p:grpSpPr>
          <a:xfrm>
            <a:off x="5926924" y="3381697"/>
            <a:ext cx="2519825" cy="1001454"/>
            <a:chOff x="1906114" y="789980"/>
            <a:chExt cx="1487676" cy="606868"/>
          </a:xfrm>
        </p:grpSpPr>
        <p:cxnSp>
          <p:nvCxnSpPr>
            <p:cNvPr id="5297" name="Google Shape;5297;p8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98" name="Google Shape;5298;p8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99" name="Google Shape;5299;p8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300" name="Google Shape;5300;p8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301" name="Google Shape;5301;p8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302" name="Google Shape;5302;p8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303" name="Google Shape;5303;p8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304" name="Google Shape;5304;p8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311" name="Google Shape;5311;p8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312" name="Google Shape;5312;p8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313" name="Google Shape;5313;p8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85"/>
          <p:cNvGrpSpPr/>
          <p:nvPr/>
        </p:nvGrpSpPr>
        <p:grpSpPr>
          <a:xfrm>
            <a:off x="726399" y="1190655"/>
            <a:ext cx="2394370" cy="976502"/>
            <a:chOff x="749309" y="1112739"/>
            <a:chExt cx="2371603" cy="976502"/>
          </a:xfrm>
        </p:grpSpPr>
        <p:sp>
          <p:nvSpPr>
            <p:cNvPr id="5315" name="Google Shape;5315;p8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347" name="Google Shape;5347;p85"/>
          <p:cNvGraphicFramePr/>
          <p:nvPr/>
        </p:nvGraphicFramePr>
        <p:xfrm>
          <a:off x="5949700" y="1188950"/>
          <a:ext cx="3000000" cy="3000000"/>
        </p:xfrm>
        <a:graphic>
          <a:graphicData uri="http://schemas.openxmlformats.org/drawingml/2006/table">
            <a:tbl>
              <a:tblPr>
                <a:noFill/>
                <a:tableStyleId>{557EE880-B7E7-4E0E-88B3-635E2D2DE82E}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348" name="Google Shape;5348;p85"/>
          <p:cNvGraphicFramePr/>
          <p:nvPr/>
        </p:nvGraphicFramePr>
        <p:xfrm>
          <a:off x="3356413" y="2323100"/>
          <a:ext cx="3000000" cy="3000000"/>
        </p:xfrm>
        <a:graphic>
          <a:graphicData uri="http://schemas.openxmlformats.org/drawingml/2006/table">
            <a:tbl>
              <a:tblPr>
                <a:noFill/>
                <a:tableStyleId>{557EE880-B7E7-4E0E-88B3-635E2D2DE82E}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349" name="Google Shape;5349;p85"/>
          <p:cNvGrpSpPr/>
          <p:nvPr/>
        </p:nvGrpSpPr>
        <p:grpSpPr>
          <a:xfrm>
            <a:off x="4100342" y="2709743"/>
            <a:ext cx="1517436" cy="74460"/>
            <a:chOff x="3980086" y="2804397"/>
            <a:chExt cx="1227600" cy="66900"/>
          </a:xfrm>
        </p:grpSpPr>
        <p:sp>
          <p:nvSpPr>
            <p:cNvPr id="5350" name="Google Shape;5350;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85"/>
          <p:cNvGrpSpPr/>
          <p:nvPr/>
        </p:nvGrpSpPr>
        <p:grpSpPr>
          <a:xfrm>
            <a:off x="4725406" y="3002330"/>
            <a:ext cx="892956" cy="74460"/>
            <a:chOff x="3980086" y="2804397"/>
            <a:chExt cx="1227600" cy="66900"/>
          </a:xfrm>
        </p:grpSpPr>
        <p:sp>
          <p:nvSpPr>
            <p:cNvPr id="5353" name="Google Shape;5353;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85"/>
          <p:cNvGrpSpPr/>
          <p:nvPr/>
        </p:nvGrpSpPr>
        <p:grpSpPr>
          <a:xfrm>
            <a:off x="3358498" y="3361213"/>
            <a:ext cx="2363244" cy="1005943"/>
            <a:chOff x="3358415" y="3361302"/>
            <a:chExt cx="2363244" cy="1024695"/>
          </a:xfrm>
        </p:grpSpPr>
        <p:grpSp>
          <p:nvGrpSpPr>
            <p:cNvPr id="5356" name="Google Shape;5356;p85"/>
            <p:cNvGrpSpPr/>
            <p:nvPr/>
          </p:nvGrpSpPr>
          <p:grpSpPr>
            <a:xfrm>
              <a:off x="3358415" y="3361302"/>
              <a:ext cx="441300" cy="1024695"/>
              <a:chOff x="3358415" y="3361302"/>
              <a:chExt cx="441300" cy="1024695"/>
            </a:xfrm>
          </p:grpSpPr>
          <p:sp>
            <p:nvSpPr>
              <p:cNvPr id="5357" name="Google Shape;5357;p8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85"/>
            <p:cNvGrpSpPr/>
            <p:nvPr/>
          </p:nvGrpSpPr>
          <p:grpSpPr>
            <a:xfrm>
              <a:off x="3838901" y="3361302"/>
              <a:ext cx="441300" cy="1024695"/>
              <a:chOff x="3838901" y="3361302"/>
              <a:chExt cx="441300" cy="1024695"/>
            </a:xfrm>
          </p:grpSpPr>
          <p:sp>
            <p:nvSpPr>
              <p:cNvPr id="5364" name="Google Shape;5364;p8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5"/>
            <p:cNvGrpSpPr/>
            <p:nvPr/>
          </p:nvGrpSpPr>
          <p:grpSpPr>
            <a:xfrm>
              <a:off x="4319387" y="3361302"/>
              <a:ext cx="441300" cy="1024695"/>
              <a:chOff x="4319387" y="3361302"/>
              <a:chExt cx="441300" cy="1024695"/>
            </a:xfrm>
          </p:grpSpPr>
          <p:sp>
            <p:nvSpPr>
              <p:cNvPr id="5371" name="Google Shape;5371;p8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85"/>
            <p:cNvGrpSpPr/>
            <p:nvPr/>
          </p:nvGrpSpPr>
          <p:grpSpPr>
            <a:xfrm>
              <a:off x="4799873" y="3361302"/>
              <a:ext cx="441300" cy="1024695"/>
              <a:chOff x="4799873" y="3361302"/>
              <a:chExt cx="441300" cy="1024695"/>
            </a:xfrm>
          </p:grpSpPr>
          <p:sp>
            <p:nvSpPr>
              <p:cNvPr id="5378" name="Google Shape;5378;p8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5"/>
            <p:cNvGrpSpPr/>
            <p:nvPr/>
          </p:nvGrpSpPr>
          <p:grpSpPr>
            <a:xfrm>
              <a:off x="5280360" y="3361302"/>
              <a:ext cx="441300" cy="1024695"/>
              <a:chOff x="5280360" y="3361302"/>
              <a:chExt cx="441300" cy="1024695"/>
            </a:xfrm>
          </p:grpSpPr>
          <p:sp>
            <p:nvSpPr>
              <p:cNvPr id="5385" name="Google Shape;5385;p8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391" name="Google Shape;5391;p85"/>
          <p:cNvGraphicFramePr/>
          <p:nvPr/>
        </p:nvGraphicFramePr>
        <p:xfrm>
          <a:off x="724925" y="2323100"/>
          <a:ext cx="3000000" cy="3000000"/>
        </p:xfrm>
        <a:graphic>
          <a:graphicData uri="http://schemas.openxmlformats.org/drawingml/2006/table">
            <a:tbl>
              <a:tblPr>
                <a:noFill/>
                <a:tableStyleId>{557EE880-B7E7-4E0E-88B3-635E2D2DE82E}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392" name="Google Shape;5392;p85"/>
          <p:cNvGrpSpPr/>
          <p:nvPr/>
        </p:nvGrpSpPr>
        <p:grpSpPr>
          <a:xfrm>
            <a:off x="726450" y="3372825"/>
            <a:ext cx="2403614" cy="1005900"/>
            <a:chOff x="726450" y="3372825"/>
            <a:chExt cx="2403614" cy="1005900"/>
          </a:xfrm>
        </p:grpSpPr>
        <p:grpSp>
          <p:nvGrpSpPr>
            <p:cNvPr id="5393" name="Google Shape;5393;p85"/>
            <p:cNvGrpSpPr/>
            <p:nvPr/>
          </p:nvGrpSpPr>
          <p:grpSpPr>
            <a:xfrm>
              <a:off x="726450" y="3696000"/>
              <a:ext cx="2403614" cy="500898"/>
              <a:chOff x="726450" y="3696000"/>
              <a:chExt cx="2403614" cy="500898"/>
            </a:xfrm>
          </p:grpSpPr>
          <p:sp>
            <p:nvSpPr>
              <p:cNvPr id="5394" name="Google Shape;5394;p8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95" name="Google Shape;5395;p8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96" name="Google Shape;5396;p85"/>
            <p:cNvGrpSpPr/>
            <p:nvPr/>
          </p:nvGrpSpPr>
          <p:grpSpPr>
            <a:xfrm>
              <a:off x="1348050" y="3372825"/>
              <a:ext cx="1720425" cy="1005900"/>
              <a:chOff x="1348050" y="3372825"/>
              <a:chExt cx="1720425" cy="1005900"/>
            </a:xfrm>
          </p:grpSpPr>
          <p:sp>
            <p:nvSpPr>
              <p:cNvPr id="5397" name="Google Shape;5397;p8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98" name="Google Shape;5398;p8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99" name="Google Shape;5399;p8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00" name="Google Shape;5400;p8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01" name="Google Shape;5401;p8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402" name="Google Shape;5402;p85"/>
            <p:cNvGrpSpPr/>
            <p:nvPr/>
          </p:nvGrpSpPr>
          <p:grpSpPr>
            <a:xfrm>
              <a:off x="1455707" y="3731058"/>
              <a:ext cx="1491150" cy="417657"/>
              <a:chOff x="1455707" y="3731058"/>
              <a:chExt cx="1491150" cy="417657"/>
            </a:xfrm>
          </p:grpSpPr>
          <p:grpSp>
            <p:nvGrpSpPr>
              <p:cNvPr id="5403" name="Google Shape;5403;p85"/>
              <p:cNvGrpSpPr/>
              <p:nvPr/>
            </p:nvGrpSpPr>
            <p:grpSpPr>
              <a:xfrm>
                <a:off x="1472938" y="3745828"/>
                <a:ext cx="72126" cy="53788"/>
                <a:chOff x="1472938" y="3745828"/>
                <a:chExt cx="72126" cy="53788"/>
              </a:xfrm>
            </p:grpSpPr>
            <p:sp>
              <p:nvSpPr>
                <p:cNvPr id="5404" name="Google Shape;5404;p8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85"/>
              <p:cNvGrpSpPr/>
              <p:nvPr/>
            </p:nvGrpSpPr>
            <p:grpSpPr>
              <a:xfrm>
                <a:off x="1819181" y="4089633"/>
                <a:ext cx="72126" cy="53788"/>
                <a:chOff x="1819181" y="4089633"/>
                <a:chExt cx="72126" cy="53788"/>
              </a:xfrm>
            </p:grpSpPr>
            <p:sp>
              <p:nvSpPr>
                <p:cNvPr id="5407" name="Google Shape;5407;p8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85"/>
              <p:cNvGrpSpPr/>
              <p:nvPr/>
            </p:nvGrpSpPr>
            <p:grpSpPr>
              <a:xfrm>
                <a:off x="1455707" y="4084171"/>
                <a:ext cx="64321" cy="64544"/>
                <a:chOff x="1455707" y="4084171"/>
                <a:chExt cx="64321" cy="64544"/>
              </a:xfrm>
            </p:grpSpPr>
            <p:sp>
              <p:nvSpPr>
                <p:cNvPr id="5410" name="Google Shape;5410;p8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85"/>
              <p:cNvGrpSpPr/>
              <p:nvPr/>
            </p:nvGrpSpPr>
            <p:grpSpPr>
              <a:xfrm>
                <a:off x="1818610" y="3731058"/>
                <a:ext cx="64321" cy="64544"/>
                <a:chOff x="1818610" y="3731058"/>
                <a:chExt cx="64321" cy="64544"/>
              </a:xfrm>
            </p:grpSpPr>
            <p:sp>
              <p:nvSpPr>
                <p:cNvPr id="5413" name="Google Shape;5413;p8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85"/>
              <p:cNvGrpSpPr/>
              <p:nvPr/>
            </p:nvGrpSpPr>
            <p:grpSpPr>
              <a:xfrm>
                <a:off x="2172491" y="4089633"/>
                <a:ext cx="72126" cy="53788"/>
                <a:chOff x="2172491" y="4089633"/>
                <a:chExt cx="72126" cy="53788"/>
              </a:xfrm>
            </p:grpSpPr>
            <p:sp>
              <p:nvSpPr>
                <p:cNvPr id="5416" name="Google Shape;5416;p8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85"/>
              <p:cNvGrpSpPr/>
              <p:nvPr/>
            </p:nvGrpSpPr>
            <p:grpSpPr>
              <a:xfrm>
                <a:off x="2171920" y="3731058"/>
                <a:ext cx="64321" cy="64544"/>
                <a:chOff x="2171920" y="3731058"/>
                <a:chExt cx="64321" cy="64544"/>
              </a:xfrm>
            </p:grpSpPr>
            <p:sp>
              <p:nvSpPr>
                <p:cNvPr id="5419" name="Google Shape;5419;p8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85"/>
              <p:cNvGrpSpPr/>
              <p:nvPr/>
            </p:nvGrpSpPr>
            <p:grpSpPr>
              <a:xfrm>
                <a:off x="2874730" y="3745828"/>
                <a:ext cx="72126" cy="53788"/>
                <a:chOff x="2874730" y="3745828"/>
                <a:chExt cx="72126" cy="53788"/>
              </a:xfrm>
            </p:grpSpPr>
            <p:sp>
              <p:nvSpPr>
                <p:cNvPr id="5422" name="Google Shape;5422;p8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85"/>
              <p:cNvGrpSpPr/>
              <p:nvPr/>
            </p:nvGrpSpPr>
            <p:grpSpPr>
              <a:xfrm>
                <a:off x="2878589" y="4081481"/>
                <a:ext cx="64321" cy="64544"/>
                <a:chOff x="2878589" y="4081481"/>
                <a:chExt cx="64321" cy="64544"/>
              </a:xfrm>
            </p:grpSpPr>
            <p:sp>
              <p:nvSpPr>
                <p:cNvPr id="5425" name="Google Shape;5425;p8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85"/>
              <p:cNvGrpSpPr/>
              <p:nvPr/>
            </p:nvGrpSpPr>
            <p:grpSpPr>
              <a:xfrm>
                <a:off x="2525796" y="4089633"/>
                <a:ext cx="72126" cy="53788"/>
                <a:chOff x="2525796" y="4089633"/>
                <a:chExt cx="72126" cy="53788"/>
              </a:xfrm>
            </p:grpSpPr>
            <p:sp>
              <p:nvSpPr>
                <p:cNvPr id="5428" name="Google Shape;5428;p8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85"/>
              <p:cNvGrpSpPr/>
              <p:nvPr/>
            </p:nvGrpSpPr>
            <p:grpSpPr>
              <a:xfrm>
                <a:off x="2525225" y="3731058"/>
                <a:ext cx="64321" cy="64544"/>
                <a:chOff x="2525225" y="3731058"/>
                <a:chExt cx="64321" cy="64544"/>
              </a:xfrm>
            </p:grpSpPr>
            <p:sp>
              <p:nvSpPr>
                <p:cNvPr id="5431" name="Google Shape;5431;p8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6" name="Shape 5436"/>
        <p:cNvGrpSpPr/>
        <p:nvPr/>
      </p:nvGrpSpPr>
      <p:grpSpPr>
        <a:xfrm>
          <a:off x="0" y="0"/>
          <a:ext cx="0" cy="0"/>
          <a:chOff x="0" y="0"/>
          <a:chExt cx="0" cy="0"/>
        </a:xfrm>
      </p:grpSpPr>
      <p:grpSp>
        <p:nvGrpSpPr>
          <p:cNvPr id="5437" name="Google Shape;5437;p86"/>
          <p:cNvGrpSpPr/>
          <p:nvPr/>
        </p:nvGrpSpPr>
        <p:grpSpPr>
          <a:xfrm>
            <a:off x="732428" y="1171356"/>
            <a:ext cx="845921" cy="690752"/>
            <a:chOff x="732428" y="1198513"/>
            <a:chExt cx="845921" cy="690752"/>
          </a:xfrm>
        </p:grpSpPr>
        <p:grpSp>
          <p:nvGrpSpPr>
            <p:cNvPr id="5438" name="Google Shape;5438;p86"/>
            <p:cNvGrpSpPr/>
            <p:nvPr/>
          </p:nvGrpSpPr>
          <p:grpSpPr>
            <a:xfrm>
              <a:off x="823030" y="1198513"/>
              <a:ext cx="755319" cy="690752"/>
              <a:chOff x="823030" y="1198513"/>
              <a:chExt cx="755319" cy="690752"/>
            </a:xfrm>
          </p:grpSpPr>
          <p:sp>
            <p:nvSpPr>
              <p:cNvPr id="5439" name="Google Shape;5439;p8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86"/>
            <p:cNvGrpSpPr/>
            <p:nvPr/>
          </p:nvGrpSpPr>
          <p:grpSpPr>
            <a:xfrm>
              <a:off x="732428" y="1239937"/>
              <a:ext cx="739912" cy="607886"/>
              <a:chOff x="732428" y="1239937"/>
              <a:chExt cx="739912" cy="607886"/>
            </a:xfrm>
          </p:grpSpPr>
          <p:sp>
            <p:nvSpPr>
              <p:cNvPr id="5442" name="Google Shape;5442;p8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86"/>
            <p:cNvGrpSpPr/>
            <p:nvPr/>
          </p:nvGrpSpPr>
          <p:grpSpPr>
            <a:xfrm>
              <a:off x="732428" y="1277018"/>
              <a:ext cx="702832" cy="533758"/>
              <a:chOff x="732428" y="1277018"/>
              <a:chExt cx="702832" cy="533758"/>
            </a:xfrm>
          </p:grpSpPr>
          <p:sp>
            <p:nvSpPr>
              <p:cNvPr id="5445" name="Google Shape;5445;p8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86"/>
            <p:cNvGrpSpPr/>
            <p:nvPr/>
          </p:nvGrpSpPr>
          <p:grpSpPr>
            <a:xfrm>
              <a:off x="931170" y="1306653"/>
              <a:ext cx="647179" cy="474455"/>
              <a:chOff x="931170" y="1306653"/>
              <a:chExt cx="647179" cy="474455"/>
            </a:xfrm>
          </p:grpSpPr>
          <p:sp>
            <p:nvSpPr>
              <p:cNvPr id="5448" name="Google Shape;5448;p8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0" name="Google Shape;5450;p8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86"/>
          <p:cNvGrpSpPr/>
          <p:nvPr/>
        </p:nvGrpSpPr>
        <p:grpSpPr>
          <a:xfrm>
            <a:off x="3964037" y="1171363"/>
            <a:ext cx="634656" cy="699982"/>
            <a:chOff x="5985650" y="2860025"/>
            <a:chExt cx="1396075" cy="1539775"/>
          </a:xfrm>
        </p:grpSpPr>
        <p:sp>
          <p:nvSpPr>
            <p:cNvPr id="5452" name="Google Shape;5452;p8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86"/>
          <p:cNvGrpSpPr/>
          <p:nvPr/>
        </p:nvGrpSpPr>
        <p:grpSpPr>
          <a:xfrm>
            <a:off x="4719687" y="1171356"/>
            <a:ext cx="725845" cy="699975"/>
            <a:chOff x="4249973" y="1201875"/>
            <a:chExt cx="1958568" cy="1888762"/>
          </a:xfrm>
        </p:grpSpPr>
        <p:sp>
          <p:nvSpPr>
            <p:cNvPr id="5485" name="Google Shape;5485;p8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6" name="Google Shape;5486;p86"/>
            <p:cNvGrpSpPr/>
            <p:nvPr/>
          </p:nvGrpSpPr>
          <p:grpSpPr>
            <a:xfrm>
              <a:off x="5853086" y="1789142"/>
              <a:ext cx="355454" cy="1048099"/>
              <a:chOff x="5576108" y="2016725"/>
              <a:chExt cx="565200" cy="1666560"/>
            </a:xfrm>
          </p:grpSpPr>
          <p:sp>
            <p:nvSpPr>
              <p:cNvPr id="5487" name="Google Shape;5487;p8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88" name="Google Shape;5488;p8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6"/>
            <p:cNvGrpSpPr/>
            <p:nvPr/>
          </p:nvGrpSpPr>
          <p:grpSpPr>
            <a:xfrm>
              <a:off x="4869455" y="2691676"/>
              <a:ext cx="1013897" cy="398961"/>
              <a:chOff x="4012057" y="3451825"/>
              <a:chExt cx="1612175" cy="634379"/>
            </a:xfrm>
          </p:grpSpPr>
          <p:sp>
            <p:nvSpPr>
              <p:cNvPr id="5490" name="Google Shape;5490;p8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91" name="Google Shape;5491;p8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86"/>
            <p:cNvGrpSpPr/>
            <p:nvPr/>
          </p:nvGrpSpPr>
          <p:grpSpPr>
            <a:xfrm>
              <a:off x="4276937" y="2155961"/>
              <a:ext cx="651965" cy="891358"/>
              <a:chOff x="3069908" y="2599997"/>
              <a:chExt cx="1036675" cy="1417328"/>
            </a:xfrm>
          </p:grpSpPr>
          <p:sp>
            <p:nvSpPr>
              <p:cNvPr id="5493" name="Google Shape;5493;p8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94" name="Google Shape;5494;p8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86"/>
            <p:cNvGrpSpPr/>
            <p:nvPr/>
          </p:nvGrpSpPr>
          <p:grpSpPr>
            <a:xfrm>
              <a:off x="5054918" y="1201875"/>
              <a:ext cx="999548" cy="602711"/>
              <a:chOff x="4306958" y="1082925"/>
              <a:chExt cx="1589359" cy="958358"/>
            </a:xfrm>
          </p:grpSpPr>
          <p:sp>
            <p:nvSpPr>
              <p:cNvPr id="5496" name="Google Shape;5496;p8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97" name="Google Shape;5497;p8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86"/>
            <p:cNvGrpSpPr/>
            <p:nvPr/>
          </p:nvGrpSpPr>
          <p:grpSpPr>
            <a:xfrm>
              <a:off x="4249973" y="1303451"/>
              <a:ext cx="799317" cy="841334"/>
              <a:chOff x="3027033" y="1244439"/>
              <a:chExt cx="1270977" cy="1337786"/>
            </a:xfrm>
          </p:grpSpPr>
          <p:sp>
            <p:nvSpPr>
              <p:cNvPr id="5499" name="Google Shape;5499;p8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00" name="Google Shape;5500;p8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1" name="Google Shape;5501;p86"/>
          <p:cNvGrpSpPr/>
          <p:nvPr/>
        </p:nvGrpSpPr>
        <p:grpSpPr>
          <a:xfrm>
            <a:off x="4072551" y="2058137"/>
            <a:ext cx="750769" cy="683784"/>
            <a:chOff x="4204684" y="2104422"/>
            <a:chExt cx="699822" cy="637382"/>
          </a:xfrm>
        </p:grpSpPr>
        <p:grpSp>
          <p:nvGrpSpPr>
            <p:cNvPr id="5502" name="Google Shape;5502;p86"/>
            <p:cNvGrpSpPr/>
            <p:nvPr/>
          </p:nvGrpSpPr>
          <p:grpSpPr>
            <a:xfrm>
              <a:off x="4204684" y="2430067"/>
              <a:ext cx="342957" cy="311738"/>
              <a:chOff x="4204684" y="2430067"/>
              <a:chExt cx="342957" cy="311738"/>
            </a:xfrm>
          </p:grpSpPr>
          <p:sp>
            <p:nvSpPr>
              <p:cNvPr id="5503" name="Google Shape;5503;p8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86"/>
            <p:cNvGrpSpPr/>
            <p:nvPr/>
          </p:nvGrpSpPr>
          <p:grpSpPr>
            <a:xfrm>
              <a:off x="4561586" y="2430067"/>
              <a:ext cx="342920" cy="311738"/>
              <a:chOff x="4561586" y="2430067"/>
              <a:chExt cx="342920" cy="311738"/>
            </a:xfrm>
          </p:grpSpPr>
          <p:sp>
            <p:nvSpPr>
              <p:cNvPr id="5506" name="Google Shape;5506;p8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86"/>
            <p:cNvGrpSpPr/>
            <p:nvPr/>
          </p:nvGrpSpPr>
          <p:grpSpPr>
            <a:xfrm>
              <a:off x="4561586" y="2104422"/>
              <a:ext cx="342920" cy="311738"/>
              <a:chOff x="4561586" y="2104422"/>
              <a:chExt cx="342920" cy="311738"/>
            </a:xfrm>
          </p:grpSpPr>
          <p:sp>
            <p:nvSpPr>
              <p:cNvPr id="5509" name="Google Shape;5509;p8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86"/>
            <p:cNvGrpSpPr/>
            <p:nvPr/>
          </p:nvGrpSpPr>
          <p:grpSpPr>
            <a:xfrm>
              <a:off x="4204684" y="2104422"/>
              <a:ext cx="342957" cy="311664"/>
              <a:chOff x="4204684" y="2104422"/>
              <a:chExt cx="342957" cy="311664"/>
            </a:xfrm>
          </p:grpSpPr>
          <p:sp>
            <p:nvSpPr>
              <p:cNvPr id="5512" name="Google Shape;5512;p8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4" name="Google Shape;5514;p86"/>
          <p:cNvGrpSpPr/>
          <p:nvPr/>
        </p:nvGrpSpPr>
        <p:grpSpPr>
          <a:xfrm>
            <a:off x="5536984" y="1171351"/>
            <a:ext cx="660591" cy="688867"/>
            <a:chOff x="5830645" y="1267368"/>
            <a:chExt cx="530340" cy="553040"/>
          </a:xfrm>
        </p:grpSpPr>
        <p:sp>
          <p:nvSpPr>
            <p:cNvPr id="5515" name="Google Shape;5515;p8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6" name="Google Shape;5516;p86"/>
            <p:cNvGrpSpPr/>
            <p:nvPr/>
          </p:nvGrpSpPr>
          <p:grpSpPr>
            <a:xfrm>
              <a:off x="5830645" y="1267368"/>
              <a:ext cx="259743" cy="269909"/>
              <a:chOff x="5830645" y="1267368"/>
              <a:chExt cx="259743" cy="269909"/>
            </a:xfrm>
          </p:grpSpPr>
          <p:sp>
            <p:nvSpPr>
              <p:cNvPr id="5517" name="Google Shape;5517;p8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86"/>
            <p:cNvGrpSpPr/>
            <p:nvPr/>
          </p:nvGrpSpPr>
          <p:grpSpPr>
            <a:xfrm>
              <a:off x="6101293" y="1267368"/>
              <a:ext cx="259692" cy="269909"/>
              <a:chOff x="6101293" y="1267368"/>
              <a:chExt cx="259692" cy="269909"/>
            </a:xfrm>
          </p:grpSpPr>
          <p:sp>
            <p:nvSpPr>
              <p:cNvPr id="5520" name="Google Shape;5520;p8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86"/>
            <p:cNvGrpSpPr/>
            <p:nvPr/>
          </p:nvGrpSpPr>
          <p:grpSpPr>
            <a:xfrm>
              <a:off x="5830645" y="1550500"/>
              <a:ext cx="259692" cy="269909"/>
              <a:chOff x="5830645" y="1550500"/>
              <a:chExt cx="259692" cy="269909"/>
            </a:xfrm>
          </p:grpSpPr>
          <p:sp>
            <p:nvSpPr>
              <p:cNvPr id="5523" name="Google Shape;5523;p8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86"/>
            <p:cNvGrpSpPr/>
            <p:nvPr/>
          </p:nvGrpSpPr>
          <p:grpSpPr>
            <a:xfrm>
              <a:off x="6101293" y="1550500"/>
              <a:ext cx="259692" cy="269909"/>
              <a:chOff x="6101293" y="1550500"/>
              <a:chExt cx="259692" cy="269909"/>
            </a:xfrm>
          </p:grpSpPr>
          <p:sp>
            <p:nvSpPr>
              <p:cNvPr id="5526" name="Google Shape;5526;p8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8" name="Google Shape;5528;p86"/>
          <p:cNvGrpSpPr/>
          <p:nvPr/>
        </p:nvGrpSpPr>
        <p:grpSpPr>
          <a:xfrm>
            <a:off x="739138" y="2061810"/>
            <a:ext cx="697154" cy="679574"/>
            <a:chOff x="2679875" y="2361475"/>
            <a:chExt cx="780425" cy="760575"/>
          </a:xfrm>
        </p:grpSpPr>
        <p:sp>
          <p:nvSpPr>
            <p:cNvPr id="5529" name="Google Shape;5529;p8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86"/>
          <p:cNvGrpSpPr/>
          <p:nvPr/>
        </p:nvGrpSpPr>
        <p:grpSpPr>
          <a:xfrm>
            <a:off x="3138297" y="1171402"/>
            <a:ext cx="735829" cy="684547"/>
            <a:chOff x="3351965" y="1148808"/>
            <a:chExt cx="750770" cy="698375"/>
          </a:xfrm>
        </p:grpSpPr>
        <p:grpSp>
          <p:nvGrpSpPr>
            <p:cNvPr id="5536" name="Google Shape;5536;p86"/>
            <p:cNvGrpSpPr/>
            <p:nvPr/>
          </p:nvGrpSpPr>
          <p:grpSpPr>
            <a:xfrm>
              <a:off x="3586796" y="1148808"/>
              <a:ext cx="294857" cy="286830"/>
              <a:chOff x="3750225" y="1774000"/>
              <a:chExt cx="149575" cy="145525"/>
            </a:xfrm>
          </p:grpSpPr>
          <p:sp>
            <p:nvSpPr>
              <p:cNvPr id="5537" name="Google Shape;5537;p8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86"/>
            <p:cNvGrpSpPr/>
            <p:nvPr/>
          </p:nvGrpSpPr>
          <p:grpSpPr>
            <a:xfrm>
              <a:off x="3779245" y="1375768"/>
              <a:ext cx="323490" cy="286978"/>
              <a:chOff x="3847850" y="1889150"/>
              <a:chExt cx="164100" cy="145600"/>
            </a:xfrm>
          </p:grpSpPr>
          <p:sp>
            <p:nvSpPr>
              <p:cNvPr id="5540" name="Google Shape;5540;p8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86"/>
            <p:cNvGrpSpPr/>
            <p:nvPr/>
          </p:nvGrpSpPr>
          <p:grpSpPr>
            <a:xfrm>
              <a:off x="3351965" y="1330435"/>
              <a:ext cx="295449" cy="285401"/>
              <a:chOff x="3631100" y="1866150"/>
              <a:chExt cx="149875" cy="144800"/>
            </a:xfrm>
          </p:grpSpPr>
          <p:sp>
            <p:nvSpPr>
              <p:cNvPr id="5543" name="Google Shape;5543;p8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86"/>
            <p:cNvGrpSpPr/>
            <p:nvPr/>
          </p:nvGrpSpPr>
          <p:grpSpPr>
            <a:xfrm>
              <a:off x="3548208" y="1560352"/>
              <a:ext cx="294808" cy="286830"/>
              <a:chOff x="3730650" y="1982800"/>
              <a:chExt cx="149550" cy="145525"/>
            </a:xfrm>
          </p:grpSpPr>
          <p:sp>
            <p:nvSpPr>
              <p:cNvPr id="5546" name="Google Shape;5546;p8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8" name="Google Shape;5548;p86"/>
          <p:cNvGrpSpPr/>
          <p:nvPr/>
        </p:nvGrpSpPr>
        <p:grpSpPr>
          <a:xfrm>
            <a:off x="7639949" y="1171356"/>
            <a:ext cx="804565" cy="677795"/>
            <a:chOff x="7636443" y="1204988"/>
            <a:chExt cx="804565" cy="677795"/>
          </a:xfrm>
        </p:grpSpPr>
        <p:grpSp>
          <p:nvGrpSpPr>
            <p:cNvPr id="5549" name="Google Shape;5549;p86"/>
            <p:cNvGrpSpPr/>
            <p:nvPr/>
          </p:nvGrpSpPr>
          <p:grpSpPr>
            <a:xfrm>
              <a:off x="7636443" y="1509705"/>
              <a:ext cx="804565" cy="373078"/>
              <a:chOff x="7636443" y="1509705"/>
              <a:chExt cx="804565" cy="373078"/>
            </a:xfrm>
          </p:grpSpPr>
          <p:sp>
            <p:nvSpPr>
              <p:cNvPr id="5550" name="Google Shape;5550;p8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86"/>
            <p:cNvGrpSpPr/>
            <p:nvPr/>
          </p:nvGrpSpPr>
          <p:grpSpPr>
            <a:xfrm>
              <a:off x="7636443" y="1408133"/>
              <a:ext cx="804565" cy="373078"/>
              <a:chOff x="7636443" y="1408133"/>
              <a:chExt cx="804565" cy="373078"/>
            </a:xfrm>
          </p:grpSpPr>
          <p:sp>
            <p:nvSpPr>
              <p:cNvPr id="5553" name="Google Shape;5553;p8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86"/>
            <p:cNvGrpSpPr/>
            <p:nvPr/>
          </p:nvGrpSpPr>
          <p:grpSpPr>
            <a:xfrm>
              <a:off x="7636443" y="1306560"/>
              <a:ext cx="804565" cy="373078"/>
              <a:chOff x="7636443" y="1306560"/>
              <a:chExt cx="804565" cy="373078"/>
            </a:xfrm>
          </p:grpSpPr>
          <p:sp>
            <p:nvSpPr>
              <p:cNvPr id="5556" name="Google Shape;5556;p8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86"/>
            <p:cNvGrpSpPr/>
            <p:nvPr/>
          </p:nvGrpSpPr>
          <p:grpSpPr>
            <a:xfrm>
              <a:off x="7636443" y="1204988"/>
              <a:ext cx="804565" cy="373078"/>
              <a:chOff x="7636443" y="1204988"/>
              <a:chExt cx="804565" cy="373078"/>
            </a:xfrm>
          </p:grpSpPr>
          <p:sp>
            <p:nvSpPr>
              <p:cNvPr id="5559" name="Google Shape;5559;p8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1" name="Google Shape;5561;p86"/>
          <p:cNvGrpSpPr/>
          <p:nvPr/>
        </p:nvGrpSpPr>
        <p:grpSpPr>
          <a:xfrm>
            <a:off x="4978796" y="2078771"/>
            <a:ext cx="661339" cy="661188"/>
            <a:chOff x="3990000" y="975400"/>
            <a:chExt cx="3934200" cy="3933300"/>
          </a:xfrm>
        </p:grpSpPr>
        <p:sp>
          <p:nvSpPr>
            <p:cNvPr id="5562" name="Google Shape;5562;p8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86"/>
          <p:cNvGrpSpPr/>
          <p:nvPr/>
        </p:nvGrpSpPr>
        <p:grpSpPr>
          <a:xfrm>
            <a:off x="6622444" y="2057409"/>
            <a:ext cx="868881" cy="684241"/>
            <a:chOff x="6598259" y="2078634"/>
            <a:chExt cx="868881" cy="684241"/>
          </a:xfrm>
        </p:grpSpPr>
        <p:sp>
          <p:nvSpPr>
            <p:cNvPr id="5567" name="Google Shape;5567;p8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3" name="Google Shape;5573;p86"/>
            <p:cNvGrpSpPr/>
            <p:nvPr/>
          </p:nvGrpSpPr>
          <p:grpSpPr>
            <a:xfrm>
              <a:off x="6808175" y="2078634"/>
              <a:ext cx="452229" cy="684241"/>
              <a:chOff x="6808175" y="2078634"/>
              <a:chExt cx="452229" cy="684241"/>
            </a:xfrm>
          </p:grpSpPr>
          <p:sp>
            <p:nvSpPr>
              <p:cNvPr id="5574" name="Google Shape;5574;p8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0" name="Google Shape;5580;p86"/>
              <p:cNvGrpSpPr/>
              <p:nvPr/>
            </p:nvGrpSpPr>
            <p:grpSpPr>
              <a:xfrm>
                <a:off x="6821586" y="2078634"/>
                <a:ext cx="426871" cy="684241"/>
                <a:chOff x="6821586" y="2078634"/>
                <a:chExt cx="426871" cy="684241"/>
              </a:xfrm>
            </p:grpSpPr>
            <p:grpSp>
              <p:nvGrpSpPr>
                <p:cNvPr id="5581" name="Google Shape;5581;p86"/>
                <p:cNvGrpSpPr/>
                <p:nvPr/>
              </p:nvGrpSpPr>
              <p:grpSpPr>
                <a:xfrm>
                  <a:off x="6821586" y="2078634"/>
                  <a:ext cx="426871" cy="684241"/>
                  <a:chOff x="6821586" y="2078634"/>
                  <a:chExt cx="426871" cy="684241"/>
                </a:xfrm>
              </p:grpSpPr>
              <p:sp>
                <p:nvSpPr>
                  <p:cNvPr id="5582" name="Google Shape;5582;p8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1" name="Google Shape;5601;p8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07" name="Google Shape;5607;p86"/>
          <p:cNvGrpSpPr/>
          <p:nvPr/>
        </p:nvGrpSpPr>
        <p:grpSpPr>
          <a:xfrm>
            <a:off x="5795610" y="2063018"/>
            <a:ext cx="671358" cy="671358"/>
            <a:chOff x="6535625" y="760425"/>
            <a:chExt cx="1665900" cy="1665900"/>
          </a:xfrm>
        </p:grpSpPr>
        <p:sp>
          <p:nvSpPr>
            <p:cNvPr id="5608" name="Google Shape;5608;p8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86"/>
          <p:cNvGrpSpPr/>
          <p:nvPr/>
        </p:nvGrpSpPr>
        <p:grpSpPr>
          <a:xfrm>
            <a:off x="732427" y="3731418"/>
            <a:ext cx="1340789" cy="640830"/>
            <a:chOff x="238125" y="1151100"/>
            <a:chExt cx="7139450" cy="3412300"/>
          </a:xfrm>
        </p:grpSpPr>
        <p:sp>
          <p:nvSpPr>
            <p:cNvPr id="5613" name="Google Shape;5613;p8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86"/>
          <p:cNvGrpSpPr/>
          <p:nvPr/>
        </p:nvGrpSpPr>
        <p:grpSpPr>
          <a:xfrm>
            <a:off x="5599650" y="2934699"/>
            <a:ext cx="985357" cy="585764"/>
            <a:chOff x="5145061" y="2881789"/>
            <a:chExt cx="1107641" cy="658458"/>
          </a:xfrm>
        </p:grpSpPr>
        <p:grpSp>
          <p:nvGrpSpPr>
            <p:cNvPr id="5626" name="Google Shape;5626;p86"/>
            <p:cNvGrpSpPr/>
            <p:nvPr/>
          </p:nvGrpSpPr>
          <p:grpSpPr>
            <a:xfrm>
              <a:off x="5722989" y="3244587"/>
              <a:ext cx="529713" cy="295659"/>
              <a:chOff x="5722989" y="3244587"/>
              <a:chExt cx="529713" cy="295659"/>
            </a:xfrm>
          </p:grpSpPr>
          <p:sp>
            <p:nvSpPr>
              <p:cNvPr id="5627" name="Google Shape;5627;p8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28" name="Google Shape;5628;p8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629" name="Google Shape;5629;p86"/>
            <p:cNvGrpSpPr/>
            <p:nvPr/>
          </p:nvGrpSpPr>
          <p:grpSpPr>
            <a:xfrm>
              <a:off x="5145061" y="3244587"/>
              <a:ext cx="536807" cy="295659"/>
              <a:chOff x="5145061" y="3244587"/>
              <a:chExt cx="536807" cy="295659"/>
            </a:xfrm>
          </p:grpSpPr>
          <p:sp>
            <p:nvSpPr>
              <p:cNvPr id="5630" name="Google Shape;5630;p8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31" name="Google Shape;5631;p8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632" name="Google Shape;5632;p86"/>
            <p:cNvGrpSpPr/>
            <p:nvPr/>
          </p:nvGrpSpPr>
          <p:grpSpPr>
            <a:xfrm>
              <a:off x="5341327" y="2898245"/>
              <a:ext cx="532309" cy="614891"/>
              <a:chOff x="5341327" y="2898245"/>
              <a:chExt cx="532309" cy="614891"/>
            </a:xfrm>
          </p:grpSpPr>
          <p:sp>
            <p:nvSpPr>
              <p:cNvPr id="5633" name="Google Shape;5633;p8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34" name="Google Shape;5634;p8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635" name="Google Shape;5635;p86"/>
            <p:cNvGrpSpPr/>
            <p:nvPr/>
          </p:nvGrpSpPr>
          <p:grpSpPr>
            <a:xfrm>
              <a:off x="5532290" y="2881789"/>
              <a:ext cx="620516" cy="305456"/>
              <a:chOff x="5532290" y="2881789"/>
              <a:chExt cx="620516" cy="305456"/>
            </a:xfrm>
          </p:grpSpPr>
          <p:sp>
            <p:nvSpPr>
              <p:cNvPr id="5636" name="Google Shape;5636;p8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37" name="Google Shape;5637;p8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638" name="Google Shape;5638;p86"/>
          <p:cNvGrpSpPr/>
          <p:nvPr/>
        </p:nvGrpSpPr>
        <p:grpSpPr>
          <a:xfrm>
            <a:off x="8178573" y="3726757"/>
            <a:ext cx="269068" cy="645491"/>
            <a:chOff x="7026852" y="3311869"/>
            <a:chExt cx="434331" cy="1041954"/>
          </a:xfrm>
        </p:grpSpPr>
        <p:sp>
          <p:nvSpPr>
            <p:cNvPr id="5639" name="Google Shape;5639;p8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86"/>
          <p:cNvGrpSpPr/>
          <p:nvPr/>
        </p:nvGrpSpPr>
        <p:grpSpPr>
          <a:xfrm>
            <a:off x="6195154" y="3765995"/>
            <a:ext cx="293882" cy="293836"/>
            <a:chOff x="4873519" y="3311869"/>
            <a:chExt cx="499374" cy="499296"/>
          </a:xfrm>
        </p:grpSpPr>
        <p:sp>
          <p:nvSpPr>
            <p:cNvPr id="5643" name="Google Shape;5643;p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86"/>
          <p:cNvGrpSpPr/>
          <p:nvPr/>
        </p:nvGrpSpPr>
        <p:grpSpPr>
          <a:xfrm>
            <a:off x="6195154" y="4078366"/>
            <a:ext cx="293882" cy="293882"/>
            <a:chOff x="4873519" y="3875839"/>
            <a:chExt cx="499374" cy="499374"/>
          </a:xfrm>
        </p:grpSpPr>
        <p:sp>
          <p:nvSpPr>
            <p:cNvPr id="5646" name="Google Shape;5646;p8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6"/>
          <p:cNvGrpSpPr/>
          <p:nvPr/>
        </p:nvGrpSpPr>
        <p:grpSpPr>
          <a:xfrm>
            <a:off x="2425681" y="2050319"/>
            <a:ext cx="698104" cy="698208"/>
            <a:chOff x="2565073" y="2075876"/>
            <a:chExt cx="672482" cy="672518"/>
          </a:xfrm>
        </p:grpSpPr>
        <p:sp>
          <p:nvSpPr>
            <p:cNvPr id="5649" name="Google Shape;5649;p8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86"/>
          <p:cNvGrpSpPr/>
          <p:nvPr/>
        </p:nvGrpSpPr>
        <p:grpSpPr>
          <a:xfrm>
            <a:off x="5649092" y="3734919"/>
            <a:ext cx="438354" cy="637329"/>
            <a:chOff x="1697726" y="3244179"/>
            <a:chExt cx="788124" cy="1146069"/>
          </a:xfrm>
        </p:grpSpPr>
        <p:sp>
          <p:nvSpPr>
            <p:cNvPr id="5656" name="Google Shape;5656;p8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8" name="Google Shape;5658;p86"/>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9" name="Google Shape;5659;p86"/>
          <p:cNvGrpSpPr/>
          <p:nvPr/>
        </p:nvGrpSpPr>
        <p:grpSpPr>
          <a:xfrm>
            <a:off x="7650306" y="2063282"/>
            <a:ext cx="799565" cy="670282"/>
            <a:chOff x="7617850" y="2063282"/>
            <a:chExt cx="799565" cy="670282"/>
          </a:xfrm>
        </p:grpSpPr>
        <p:cxnSp>
          <p:nvCxnSpPr>
            <p:cNvPr id="5660" name="Google Shape;5660;p8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61" name="Google Shape;5661;p8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62" name="Google Shape;5662;p8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63" name="Google Shape;5663;p8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64" name="Google Shape;5664;p8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665" name="Google Shape;5665;p8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666" name="Google Shape;5666;p86"/>
            <p:cNvGrpSpPr/>
            <p:nvPr/>
          </p:nvGrpSpPr>
          <p:grpSpPr>
            <a:xfrm>
              <a:off x="7734309" y="2063282"/>
              <a:ext cx="570957" cy="620095"/>
              <a:chOff x="7734309" y="2063282"/>
              <a:chExt cx="570957" cy="620095"/>
            </a:xfrm>
          </p:grpSpPr>
          <p:grpSp>
            <p:nvGrpSpPr>
              <p:cNvPr id="5667" name="Google Shape;5667;p86"/>
              <p:cNvGrpSpPr/>
              <p:nvPr/>
            </p:nvGrpSpPr>
            <p:grpSpPr>
              <a:xfrm>
                <a:off x="8031573" y="2063282"/>
                <a:ext cx="273693" cy="620095"/>
                <a:chOff x="8031573" y="2063282"/>
                <a:chExt cx="273693" cy="620095"/>
              </a:xfrm>
            </p:grpSpPr>
            <p:sp>
              <p:nvSpPr>
                <p:cNvPr id="5668" name="Google Shape;5668;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86"/>
              <p:cNvGrpSpPr/>
              <p:nvPr/>
            </p:nvGrpSpPr>
            <p:grpSpPr>
              <a:xfrm flipH="1">
                <a:off x="7734309" y="2063282"/>
                <a:ext cx="273693" cy="620095"/>
                <a:chOff x="8031573" y="2063282"/>
                <a:chExt cx="273693" cy="620095"/>
              </a:xfrm>
            </p:grpSpPr>
            <p:sp>
              <p:nvSpPr>
                <p:cNvPr id="5673" name="Google Shape;5673;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77" name="Google Shape;5677;p86"/>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6"/>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9" name="Google Shape;5679;p86"/>
          <p:cNvGrpSpPr/>
          <p:nvPr/>
        </p:nvGrpSpPr>
        <p:grpSpPr>
          <a:xfrm>
            <a:off x="7836913" y="2916765"/>
            <a:ext cx="602567" cy="601884"/>
            <a:chOff x="1186975" y="238125"/>
            <a:chExt cx="5244275" cy="5238325"/>
          </a:xfrm>
        </p:grpSpPr>
        <p:sp>
          <p:nvSpPr>
            <p:cNvPr id="5680" name="Google Shape;5680;p8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86"/>
          <p:cNvGrpSpPr/>
          <p:nvPr/>
        </p:nvGrpSpPr>
        <p:grpSpPr>
          <a:xfrm>
            <a:off x="3279650" y="2056249"/>
            <a:ext cx="651848" cy="687338"/>
            <a:chOff x="3400515" y="2056248"/>
            <a:chExt cx="698134" cy="735987"/>
          </a:xfrm>
        </p:grpSpPr>
        <p:grpSp>
          <p:nvGrpSpPr>
            <p:cNvPr id="5685" name="Google Shape;5685;p86"/>
            <p:cNvGrpSpPr/>
            <p:nvPr/>
          </p:nvGrpSpPr>
          <p:grpSpPr>
            <a:xfrm>
              <a:off x="3400515" y="2283913"/>
              <a:ext cx="312919" cy="219900"/>
              <a:chOff x="3400515" y="2283913"/>
              <a:chExt cx="312919" cy="219900"/>
            </a:xfrm>
          </p:grpSpPr>
          <p:sp>
            <p:nvSpPr>
              <p:cNvPr id="5686" name="Google Shape;5686;p8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87" name="Google Shape;5687;p8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688" name="Google Shape;5688;p86"/>
            <p:cNvGrpSpPr/>
            <p:nvPr/>
          </p:nvGrpSpPr>
          <p:grpSpPr>
            <a:xfrm>
              <a:off x="3547823" y="2461089"/>
              <a:ext cx="219900" cy="331146"/>
              <a:chOff x="3547823" y="2461089"/>
              <a:chExt cx="219900" cy="331146"/>
            </a:xfrm>
          </p:grpSpPr>
          <p:sp>
            <p:nvSpPr>
              <p:cNvPr id="5689" name="Google Shape;5689;p8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90" name="Google Shape;5690;p8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691" name="Google Shape;5691;p86"/>
            <p:cNvGrpSpPr/>
            <p:nvPr/>
          </p:nvGrpSpPr>
          <p:grpSpPr>
            <a:xfrm>
              <a:off x="3734138" y="2461089"/>
              <a:ext cx="219900" cy="331146"/>
              <a:chOff x="3734138" y="2461089"/>
              <a:chExt cx="219900" cy="331146"/>
            </a:xfrm>
          </p:grpSpPr>
          <p:sp>
            <p:nvSpPr>
              <p:cNvPr id="5692" name="Google Shape;5692;p8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93" name="Google Shape;5693;p8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694" name="Google Shape;5694;p86"/>
            <p:cNvGrpSpPr/>
            <p:nvPr/>
          </p:nvGrpSpPr>
          <p:grpSpPr>
            <a:xfrm>
              <a:off x="3787560" y="2281742"/>
              <a:ext cx="311089" cy="219900"/>
              <a:chOff x="3787560" y="2281742"/>
              <a:chExt cx="311089" cy="219900"/>
            </a:xfrm>
          </p:grpSpPr>
          <p:sp>
            <p:nvSpPr>
              <p:cNvPr id="5695" name="Google Shape;5695;p8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96" name="Google Shape;5696;p8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697" name="Google Shape;5697;p86"/>
            <p:cNvGrpSpPr/>
            <p:nvPr/>
          </p:nvGrpSpPr>
          <p:grpSpPr>
            <a:xfrm>
              <a:off x="3637290" y="2056248"/>
              <a:ext cx="219900" cy="330736"/>
              <a:chOff x="3637290" y="2056248"/>
              <a:chExt cx="219900" cy="330736"/>
            </a:xfrm>
          </p:grpSpPr>
          <p:sp>
            <p:nvSpPr>
              <p:cNvPr id="5698" name="Google Shape;5698;p8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699" name="Google Shape;5699;p8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00" name="Google Shape;5700;p86"/>
          <p:cNvGrpSpPr/>
          <p:nvPr/>
        </p:nvGrpSpPr>
        <p:grpSpPr>
          <a:xfrm>
            <a:off x="2571356" y="2926255"/>
            <a:ext cx="1268144" cy="592394"/>
            <a:chOff x="238125" y="1188750"/>
            <a:chExt cx="7140450" cy="3335550"/>
          </a:xfrm>
        </p:grpSpPr>
        <p:sp>
          <p:nvSpPr>
            <p:cNvPr id="5701" name="Google Shape;5701;p8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86"/>
          <p:cNvGrpSpPr/>
          <p:nvPr/>
        </p:nvGrpSpPr>
        <p:grpSpPr>
          <a:xfrm>
            <a:off x="6679257" y="2928410"/>
            <a:ext cx="1053944" cy="590147"/>
            <a:chOff x="238125" y="1335475"/>
            <a:chExt cx="5418735" cy="3034175"/>
          </a:xfrm>
        </p:grpSpPr>
        <p:sp>
          <p:nvSpPr>
            <p:cNvPr id="5707" name="Google Shape;5707;p8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86"/>
          <p:cNvGrpSpPr/>
          <p:nvPr/>
        </p:nvGrpSpPr>
        <p:grpSpPr>
          <a:xfrm>
            <a:off x="4110066" y="3733309"/>
            <a:ext cx="1268207" cy="638939"/>
            <a:chOff x="3967651" y="3645904"/>
            <a:chExt cx="1479304" cy="745292"/>
          </a:xfrm>
        </p:grpSpPr>
        <p:grpSp>
          <p:nvGrpSpPr>
            <p:cNvPr id="5711" name="Google Shape;5711;p86"/>
            <p:cNvGrpSpPr/>
            <p:nvPr/>
          </p:nvGrpSpPr>
          <p:grpSpPr>
            <a:xfrm>
              <a:off x="3967651" y="4009026"/>
              <a:ext cx="1479304" cy="382170"/>
              <a:chOff x="3967651" y="4009026"/>
              <a:chExt cx="1479304" cy="382170"/>
            </a:xfrm>
          </p:grpSpPr>
          <p:grpSp>
            <p:nvGrpSpPr>
              <p:cNvPr id="5712" name="Google Shape;5712;p86"/>
              <p:cNvGrpSpPr/>
              <p:nvPr/>
            </p:nvGrpSpPr>
            <p:grpSpPr>
              <a:xfrm>
                <a:off x="4892216" y="4195630"/>
                <a:ext cx="554739" cy="195566"/>
                <a:chOff x="3604375" y="4892160"/>
                <a:chExt cx="1651500" cy="582215"/>
              </a:xfrm>
            </p:grpSpPr>
            <p:sp>
              <p:nvSpPr>
                <p:cNvPr id="5713" name="Google Shape;5713;p8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86"/>
              <p:cNvGrpSpPr/>
              <p:nvPr/>
            </p:nvGrpSpPr>
            <p:grpSpPr>
              <a:xfrm>
                <a:off x="3967651" y="4146303"/>
                <a:ext cx="579402" cy="244893"/>
                <a:chOff x="851875" y="4745310"/>
                <a:chExt cx="1724925" cy="729065"/>
              </a:xfrm>
            </p:grpSpPr>
            <p:sp>
              <p:nvSpPr>
                <p:cNvPr id="5716" name="Google Shape;5716;p8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86"/>
              <p:cNvGrpSpPr/>
              <p:nvPr/>
            </p:nvGrpSpPr>
            <p:grpSpPr>
              <a:xfrm>
                <a:off x="4460753" y="4009026"/>
                <a:ext cx="493110" cy="382170"/>
                <a:chOff x="2319875" y="4336625"/>
                <a:chExt cx="1468025" cy="1137750"/>
              </a:xfrm>
            </p:grpSpPr>
            <p:sp>
              <p:nvSpPr>
                <p:cNvPr id="5719" name="Google Shape;5719;p8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1" name="Google Shape;5721;p86"/>
            <p:cNvGrpSpPr/>
            <p:nvPr/>
          </p:nvGrpSpPr>
          <p:grpSpPr>
            <a:xfrm>
              <a:off x="4479443" y="3645904"/>
              <a:ext cx="455965" cy="388789"/>
              <a:chOff x="2957425" y="238100"/>
              <a:chExt cx="1910200" cy="1628775"/>
            </a:xfrm>
          </p:grpSpPr>
          <p:sp>
            <p:nvSpPr>
              <p:cNvPr id="5722" name="Google Shape;5722;p8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2" name="Google Shape;5732;p86"/>
          <p:cNvGrpSpPr/>
          <p:nvPr/>
        </p:nvGrpSpPr>
        <p:grpSpPr>
          <a:xfrm>
            <a:off x="2496179" y="3734510"/>
            <a:ext cx="1243128" cy="637739"/>
            <a:chOff x="2496310" y="3693351"/>
            <a:chExt cx="1342906" cy="688926"/>
          </a:xfrm>
        </p:grpSpPr>
        <p:grpSp>
          <p:nvGrpSpPr>
            <p:cNvPr id="5733" name="Google Shape;5733;p86"/>
            <p:cNvGrpSpPr/>
            <p:nvPr/>
          </p:nvGrpSpPr>
          <p:grpSpPr>
            <a:xfrm>
              <a:off x="2496310" y="3693351"/>
              <a:ext cx="1342906" cy="688875"/>
              <a:chOff x="2496310" y="3693351"/>
              <a:chExt cx="1342906" cy="688875"/>
            </a:xfrm>
          </p:grpSpPr>
          <p:sp>
            <p:nvSpPr>
              <p:cNvPr id="5734" name="Google Shape;5734;p8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0" name="Google Shape;5740;p86"/>
              <p:cNvCxnSpPr>
                <a:stCxn id="573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741" name="Google Shape;5741;p86"/>
              <p:cNvCxnSpPr>
                <a:stCxn id="573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742" name="Google Shape;5742;p86"/>
              <p:cNvCxnSpPr>
                <a:stCxn id="573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743" name="Google Shape;5743;p86"/>
              <p:cNvCxnSpPr>
                <a:stCxn id="573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744" name="Google Shape;5744;p86"/>
              <p:cNvCxnSpPr>
                <a:stCxn id="573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745" name="Google Shape;5745;p86"/>
            <p:cNvGrpSpPr/>
            <p:nvPr/>
          </p:nvGrpSpPr>
          <p:grpSpPr>
            <a:xfrm>
              <a:off x="2675275" y="3930557"/>
              <a:ext cx="1003306" cy="451719"/>
              <a:chOff x="2675275" y="4174282"/>
              <a:chExt cx="1003306" cy="451719"/>
            </a:xfrm>
          </p:grpSpPr>
          <p:sp>
            <p:nvSpPr>
              <p:cNvPr id="5746" name="Google Shape;5746;p8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9" name="Google Shape;5749;p86"/>
          <p:cNvGrpSpPr/>
          <p:nvPr/>
        </p:nvGrpSpPr>
        <p:grpSpPr>
          <a:xfrm>
            <a:off x="1669850" y="1171356"/>
            <a:ext cx="574511" cy="874709"/>
            <a:chOff x="1715404" y="1112080"/>
            <a:chExt cx="642270" cy="977984"/>
          </a:xfrm>
        </p:grpSpPr>
        <p:grpSp>
          <p:nvGrpSpPr>
            <p:cNvPr id="5750" name="Google Shape;5750;p86"/>
            <p:cNvGrpSpPr/>
            <p:nvPr/>
          </p:nvGrpSpPr>
          <p:grpSpPr>
            <a:xfrm>
              <a:off x="1715404" y="1112080"/>
              <a:ext cx="642270" cy="977984"/>
              <a:chOff x="1715404" y="1112080"/>
              <a:chExt cx="642270" cy="977984"/>
            </a:xfrm>
          </p:grpSpPr>
          <p:sp>
            <p:nvSpPr>
              <p:cNvPr id="5751" name="Google Shape;5751;p8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86"/>
            <p:cNvGrpSpPr/>
            <p:nvPr/>
          </p:nvGrpSpPr>
          <p:grpSpPr>
            <a:xfrm>
              <a:off x="1768927" y="1165603"/>
              <a:ext cx="535225" cy="851367"/>
              <a:chOff x="1768927" y="1165603"/>
              <a:chExt cx="535225" cy="851367"/>
            </a:xfrm>
          </p:grpSpPr>
          <p:sp>
            <p:nvSpPr>
              <p:cNvPr id="5754" name="Google Shape;5754;p8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86"/>
            <p:cNvGrpSpPr/>
            <p:nvPr/>
          </p:nvGrpSpPr>
          <p:grpSpPr>
            <a:xfrm>
              <a:off x="1822449" y="1219125"/>
              <a:ext cx="428180" cy="718859"/>
              <a:chOff x="1822449" y="1219125"/>
              <a:chExt cx="428180" cy="718859"/>
            </a:xfrm>
          </p:grpSpPr>
          <p:sp>
            <p:nvSpPr>
              <p:cNvPr id="5757" name="Google Shape;5757;p8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86"/>
            <p:cNvGrpSpPr/>
            <p:nvPr/>
          </p:nvGrpSpPr>
          <p:grpSpPr>
            <a:xfrm>
              <a:off x="1875972" y="1272648"/>
              <a:ext cx="321135" cy="586939"/>
              <a:chOff x="1875972" y="1272648"/>
              <a:chExt cx="321135" cy="586939"/>
            </a:xfrm>
          </p:grpSpPr>
          <p:sp>
            <p:nvSpPr>
              <p:cNvPr id="5760" name="Google Shape;5760;p8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2" name="Google Shape;5762;p86"/>
          <p:cNvGrpSpPr/>
          <p:nvPr/>
        </p:nvGrpSpPr>
        <p:grpSpPr>
          <a:xfrm>
            <a:off x="7777011" y="3728078"/>
            <a:ext cx="293855" cy="644170"/>
            <a:chOff x="241025" y="3151575"/>
            <a:chExt cx="293855" cy="644170"/>
          </a:xfrm>
        </p:grpSpPr>
        <p:sp>
          <p:nvSpPr>
            <p:cNvPr id="5763" name="Google Shape;5763;p8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86"/>
          <p:cNvGrpSpPr/>
          <p:nvPr/>
        </p:nvGrpSpPr>
        <p:grpSpPr>
          <a:xfrm>
            <a:off x="724994" y="2928078"/>
            <a:ext cx="1779649" cy="591620"/>
            <a:chOff x="246070" y="1983375"/>
            <a:chExt cx="1855347" cy="616849"/>
          </a:xfrm>
        </p:grpSpPr>
        <p:sp>
          <p:nvSpPr>
            <p:cNvPr id="5766" name="Google Shape;5766;p8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86"/>
          <p:cNvGrpSpPr/>
          <p:nvPr/>
        </p:nvGrpSpPr>
        <p:grpSpPr>
          <a:xfrm>
            <a:off x="2335861" y="1171356"/>
            <a:ext cx="711055" cy="745993"/>
            <a:chOff x="2496269" y="1171698"/>
            <a:chExt cx="761953" cy="799392"/>
          </a:xfrm>
        </p:grpSpPr>
        <p:grpSp>
          <p:nvGrpSpPr>
            <p:cNvPr id="5776" name="Google Shape;5776;p86"/>
            <p:cNvGrpSpPr/>
            <p:nvPr/>
          </p:nvGrpSpPr>
          <p:grpSpPr>
            <a:xfrm>
              <a:off x="2496269" y="1171698"/>
              <a:ext cx="761953" cy="723022"/>
              <a:chOff x="2496269" y="1171698"/>
              <a:chExt cx="761953" cy="723022"/>
            </a:xfrm>
          </p:grpSpPr>
          <p:sp>
            <p:nvSpPr>
              <p:cNvPr id="5777" name="Google Shape;5777;p8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9" name="Google Shape;5779;p86"/>
              <p:cNvGrpSpPr/>
              <p:nvPr/>
            </p:nvGrpSpPr>
            <p:grpSpPr>
              <a:xfrm>
                <a:off x="2496269" y="1171698"/>
                <a:ext cx="761953" cy="723022"/>
                <a:chOff x="2496269" y="1120652"/>
                <a:chExt cx="761953" cy="723022"/>
              </a:xfrm>
            </p:grpSpPr>
            <p:grpSp>
              <p:nvGrpSpPr>
                <p:cNvPr id="5780" name="Google Shape;5780;p86"/>
                <p:cNvGrpSpPr/>
                <p:nvPr/>
              </p:nvGrpSpPr>
              <p:grpSpPr>
                <a:xfrm>
                  <a:off x="2496269" y="1120652"/>
                  <a:ext cx="761953" cy="723022"/>
                  <a:chOff x="2496269" y="1120652"/>
                  <a:chExt cx="761953" cy="723022"/>
                </a:xfrm>
              </p:grpSpPr>
              <p:grpSp>
                <p:nvGrpSpPr>
                  <p:cNvPr id="5781" name="Google Shape;5781;p86"/>
                  <p:cNvGrpSpPr/>
                  <p:nvPr/>
                </p:nvGrpSpPr>
                <p:grpSpPr>
                  <a:xfrm>
                    <a:off x="2496269" y="1304589"/>
                    <a:ext cx="407089" cy="305057"/>
                    <a:chOff x="2496269" y="1304589"/>
                    <a:chExt cx="407089" cy="305057"/>
                  </a:xfrm>
                </p:grpSpPr>
                <p:sp>
                  <p:nvSpPr>
                    <p:cNvPr id="5782" name="Google Shape;5782;p8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86"/>
                  <p:cNvGrpSpPr/>
                  <p:nvPr/>
                </p:nvGrpSpPr>
                <p:grpSpPr>
                  <a:xfrm>
                    <a:off x="2586468" y="1493376"/>
                    <a:ext cx="358850" cy="349656"/>
                    <a:chOff x="2586468" y="1493376"/>
                    <a:chExt cx="358850" cy="349656"/>
                  </a:xfrm>
                </p:grpSpPr>
                <p:sp>
                  <p:nvSpPr>
                    <p:cNvPr id="5785" name="Google Shape;5785;p8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86"/>
                  <p:cNvGrpSpPr/>
                  <p:nvPr/>
                </p:nvGrpSpPr>
                <p:grpSpPr>
                  <a:xfrm>
                    <a:off x="2807939" y="1494024"/>
                    <a:ext cx="358857" cy="349650"/>
                    <a:chOff x="2807939" y="1494024"/>
                    <a:chExt cx="358857" cy="349650"/>
                  </a:xfrm>
                </p:grpSpPr>
                <p:sp>
                  <p:nvSpPr>
                    <p:cNvPr id="5788" name="Google Shape;5788;p8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86"/>
                  <p:cNvGrpSpPr/>
                  <p:nvPr/>
                </p:nvGrpSpPr>
                <p:grpSpPr>
                  <a:xfrm>
                    <a:off x="2851133" y="1305635"/>
                    <a:ext cx="407089" cy="305057"/>
                    <a:chOff x="2851133" y="1305635"/>
                    <a:chExt cx="407089" cy="305057"/>
                  </a:xfrm>
                </p:grpSpPr>
                <p:sp>
                  <p:nvSpPr>
                    <p:cNvPr id="5791" name="Google Shape;5791;p8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86"/>
                  <p:cNvGrpSpPr/>
                  <p:nvPr/>
                </p:nvGrpSpPr>
                <p:grpSpPr>
                  <a:xfrm>
                    <a:off x="2727495" y="1120652"/>
                    <a:ext cx="300271" cy="396358"/>
                    <a:chOff x="2727495" y="1120652"/>
                    <a:chExt cx="300271" cy="396358"/>
                  </a:xfrm>
                </p:grpSpPr>
                <p:sp>
                  <p:nvSpPr>
                    <p:cNvPr id="5794" name="Google Shape;5794;p8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6" name="Google Shape;5796;p86"/>
                <p:cNvGrpSpPr/>
                <p:nvPr/>
              </p:nvGrpSpPr>
              <p:grpSpPr>
                <a:xfrm>
                  <a:off x="2722305" y="1350460"/>
                  <a:ext cx="308357" cy="308344"/>
                  <a:chOff x="2722305" y="1350460"/>
                  <a:chExt cx="308357" cy="308344"/>
                </a:xfrm>
              </p:grpSpPr>
              <p:sp>
                <p:nvSpPr>
                  <p:cNvPr id="5797" name="Google Shape;5797;p8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8" name="Google Shape;5798;p86"/>
                  <p:cNvGrpSpPr/>
                  <p:nvPr/>
                </p:nvGrpSpPr>
                <p:grpSpPr>
                  <a:xfrm>
                    <a:off x="2725064" y="1364529"/>
                    <a:ext cx="297954" cy="280182"/>
                    <a:chOff x="2725064" y="1364529"/>
                    <a:chExt cx="297954" cy="280182"/>
                  </a:xfrm>
                </p:grpSpPr>
                <p:sp>
                  <p:nvSpPr>
                    <p:cNvPr id="5799" name="Google Shape;5799;p8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804" name="Google Shape;5804;p8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6"/>
          <p:cNvGrpSpPr/>
          <p:nvPr/>
        </p:nvGrpSpPr>
        <p:grpSpPr>
          <a:xfrm>
            <a:off x="3924561" y="2927462"/>
            <a:ext cx="1569144" cy="591015"/>
            <a:chOff x="3820100" y="3023049"/>
            <a:chExt cx="1303926" cy="491162"/>
          </a:xfrm>
        </p:grpSpPr>
        <p:grpSp>
          <p:nvGrpSpPr>
            <p:cNvPr id="5810" name="Google Shape;5810;p86"/>
            <p:cNvGrpSpPr/>
            <p:nvPr/>
          </p:nvGrpSpPr>
          <p:grpSpPr>
            <a:xfrm>
              <a:off x="3820100" y="3023072"/>
              <a:ext cx="1303926" cy="491139"/>
              <a:chOff x="3820100" y="3023072"/>
              <a:chExt cx="1303926" cy="491139"/>
            </a:xfrm>
          </p:grpSpPr>
          <p:sp>
            <p:nvSpPr>
              <p:cNvPr id="5811" name="Google Shape;5811;p8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86"/>
            <p:cNvGrpSpPr/>
            <p:nvPr/>
          </p:nvGrpSpPr>
          <p:grpSpPr>
            <a:xfrm>
              <a:off x="4132439" y="3023645"/>
              <a:ext cx="393633" cy="177096"/>
              <a:chOff x="4132439" y="3023645"/>
              <a:chExt cx="393633" cy="177096"/>
            </a:xfrm>
          </p:grpSpPr>
          <p:sp>
            <p:nvSpPr>
              <p:cNvPr id="5814" name="Google Shape;5814;p8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86"/>
            <p:cNvGrpSpPr/>
            <p:nvPr/>
          </p:nvGrpSpPr>
          <p:grpSpPr>
            <a:xfrm>
              <a:off x="3921811" y="3023049"/>
              <a:ext cx="1002397" cy="388943"/>
              <a:chOff x="3921811" y="3023049"/>
              <a:chExt cx="1002397" cy="388943"/>
            </a:xfrm>
          </p:grpSpPr>
          <p:sp>
            <p:nvSpPr>
              <p:cNvPr id="5817" name="Google Shape;5817;p8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86"/>
            <p:cNvGrpSpPr/>
            <p:nvPr/>
          </p:nvGrpSpPr>
          <p:grpSpPr>
            <a:xfrm>
              <a:off x="4023645" y="3023049"/>
              <a:ext cx="683032" cy="286722"/>
              <a:chOff x="4023645" y="3023049"/>
              <a:chExt cx="683032" cy="286722"/>
            </a:xfrm>
          </p:grpSpPr>
          <p:sp>
            <p:nvSpPr>
              <p:cNvPr id="5820" name="Google Shape;5820;p8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2" name="Google Shape;5822;p86"/>
          <p:cNvGrpSpPr/>
          <p:nvPr/>
        </p:nvGrpSpPr>
        <p:grpSpPr>
          <a:xfrm>
            <a:off x="1556683" y="2054307"/>
            <a:ext cx="713522" cy="688025"/>
            <a:chOff x="1706078" y="2092648"/>
            <a:chExt cx="660913" cy="637296"/>
          </a:xfrm>
        </p:grpSpPr>
        <p:sp>
          <p:nvSpPr>
            <p:cNvPr id="5823" name="Google Shape;5823;p8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4" name="Google Shape;5824;p86"/>
            <p:cNvGrpSpPr/>
            <p:nvPr/>
          </p:nvGrpSpPr>
          <p:grpSpPr>
            <a:xfrm>
              <a:off x="1706078" y="2092648"/>
              <a:ext cx="660913" cy="575241"/>
              <a:chOff x="1706078" y="2092648"/>
              <a:chExt cx="660913" cy="575241"/>
            </a:xfrm>
          </p:grpSpPr>
          <p:sp>
            <p:nvSpPr>
              <p:cNvPr id="5825" name="Google Shape;5825;p8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8" name="Google Shape;5828;p86"/>
          <p:cNvGrpSpPr/>
          <p:nvPr/>
        </p:nvGrpSpPr>
        <p:grpSpPr>
          <a:xfrm>
            <a:off x="6318542" y="1171856"/>
            <a:ext cx="1317459" cy="684168"/>
            <a:chOff x="238125" y="999450"/>
            <a:chExt cx="7140700" cy="3708225"/>
          </a:xfrm>
        </p:grpSpPr>
        <p:sp>
          <p:nvSpPr>
            <p:cNvPr id="5829" name="Google Shape;5829;p8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1" name="Shape 5841"/>
        <p:cNvGrpSpPr/>
        <p:nvPr/>
      </p:nvGrpSpPr>
      <p:grpSpPr>
        <a:xfrm>
          <a:off x="0" y="0"/>
          <a:ext cx="0" cy="0"/>
          <a:chOff x="0" y="0"/>
          <a:chExt cx="0" cy="0"/>
        </a:xfrm>
      </p:grpSpPr>
      <p:grpSp>
        <p:nvGrpSpPr>
          <p:cNvPr id="5842" name="Google Shape;5842;p87"/>
          <p:cNvGrpSpPr/>
          <p:nvPr/>
        </p:nvGrpSpPr>
        <p:grpSpPr>
          <a:xfrm>
            <a:off x="729238" y="1179665"/>
            <a:ext cx="1636117" cy="1526144"/>
            <a:chOff x="729238" y="1179665"/>
            <a:chExt cx="1636117" cy="1526144"/>
          </a:xfrm>
        </p:grpSpPr>
        <p:grpSp>
          <p:nvGrpSpPr>
            <p:cNvPr id="5843" name="Google Shape;5843;p87"/>
            <p:cNvGrpSpPr/>
            <p:nvPr/>
          </p:nvGrpSpPr>
          <p:grpSpPr>
            <a:xfrm>
              <a:off x="729238" y="1179665"/>
              <a:ext cx="80700" cy="1526144"/>
              <a:chOff x="729238" y="1179665"/>
              <a:chExt cx="80700" cy="1526144"/>
            </a:xfrm>
          </p:grpSpPr>
          <p:sp>
            <p:nvSpPr>
              <p:cNvPr id="5844" name="Google Shape;5844;p8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7"/>
            <p:cNvGrpSpPr/>
            <p:nvPr/>
          </p:nvGrpSpPr>
          <p:grpSpPr>
            <a:xfrm>
              <a:off x="903098" y="1179665"/>
              <a:ext cx="80700" cy="1526144"/>
              <a:chOff x="903098" y="1179665"/>
              <a:chExt cx="80700" cy="1526144"/>
            </a:xfrm>
          </p:grpSpPr>
          <p:sp>
            <p:nvSpPr>
              <p:cNvPr id="5855" name="Google Shape;5855;p8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87"/>
            <p:cNvGrpSpPr/>
            <p:nvPr/>
          </p:nvGrpSpPr>
          <p:grpSpPr>
            <a:xfrm>
              <a:off x="1076958" y="1179665"/>
              <a:ext cx="80700" cy="1526144"/>
              <a:chOff x="1076958" y="1179665"/>
              <a:chExt cx="80700" cy="1526144"/>
            </a:xfrm>
          </p:grpSpPr>
          <p:sp>
            <p:nvSpPr>
              <p:cNvPr id="5866" name="Google Shape;5866;p8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87"/>
            <p:cNvGrpSpPr/>
            <p:nvPr/>
          </p:nvGrpSpPr>
          <p:grpSpPr>
            <a:xfrm>
              <a:off x="1247707" y="1179665"/>
              <a:ext cx="80700" cy="1526144"/>
              <a:chOff x="1247707" y="1179665"/>
              <a:chExt cx="80700" cy="1526144"/>
            </a:xfrm>
          </p:grpSpPr>
          <p:sp>
            <p:nvSpPr>
              <p:cNvPr id="5877" name="Google Shape;5877;p8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87"/>
            <p:cNvGrpSpPr/>
            <p:nvPr/>
          </p:nvGrpSpPr>
          <p:grpSpPr>
            <a:xfrm>
              <a:off x="1421567" y="1179665"/>
              <a:ext cx="80700" cy="1526144"/>
              <a:chOff x="1421567" y="1179665"/>
              <a:chExt cx="80700" cy="1526144"/>
            </a:xfrm>
          </p:grpSpPr>
          <p:sp>
            <p:nvSpPr>
              <p:cNvPr id="5888" name="Google Shape;5888;p8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87"/>
            <p:cNvGrpSpPr/>
            <p:nvPr/>
          </p:nvGrpSpPr>
          <p:grpSpPr>
            <a:xfrm>
              <a:off x="1592327" y="1179665"/>
              <a:ext cx="80700" cy="1526144"/>
              <a:chOff x="1592327" y="1179665"/>
              <a:chExt cx="80700" cy="1526144"/>
            </a:xfrm>
          </p:grpSpPr>
          <p:sp>
            <p:nvSpPr>
              <p:cNvPr id="5899" name="Google Shape;5899;p8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87"/>
            <p:cNvGrpSpPr/>
            <p:nvPr/>
          </p:nvGrpSpPr>
          <p:grpSpPr>
            <a:xfrm>
              <a:off x="1766187" y="1179665"/>
              <a:ext cx="80700" cy="1526144"/>
              <a:chOff x="1766187" y="1179665"/>
              <a:chExt cx="80700" cy="1526144"/>
            </a:xfrm>
          </p:grpSpPr>
          <p:sp>
            <p:nvSpPr>
              <p:cNvPr id="5910" name="Google Shape;5910;p8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87"/>
            <p:cNvGrpSpPr/>
            <p:nvPr/>
          </p:nvGrpSpPr>
          <p:grpSpPr>
            <a:xfrm>
              <a:off x="1936935" y="1179665"/>
              <a:ext cx="80700" cy="1526144"/>
              <a:chOff x="1936935" y="1179665"/>
              <a:chExt cx="80700" cy="1526144"/>
            </a:xfrm>
          </p:grpSpPr>
          <p:sp>
            <p:nvSpPr>
              <p:cNvPr id="5921" name="Google Shape;5921;p8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87"/>
            <p:cNvGrpSpPr/>
            <p:nvPr/>
          </p:nvGrpSpPr>
          <p:grpSpPr>
            <a:xfrm>
              <a:off x="2110795" y="1179665"/>
              <a:ext cx="80700" cy="1526144"/>
              <a:chOff x="2110795" y="1179665"/>
              <a:chExt cx="80700" cy="1526144"/>
            </a:xfrm>
          </p:grpSpPr>
          <p:sp>
            <p:nvSpPr>
              <p:cNvPr id="5932" name="Google Shape;5932;p8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87"/>
            <p:cNvGrpSpPr/>
            <p:nvPr/>
          </p:nvGrpSpPr>
          <p:grpSpPr>
            <a:xfrm>
              <a:off x="2284655" y="1179665"/>
              <a:ext cx="80700" cy="1526144"/>
              <a:chOff x="2284655" y="1179665"/>
              <a:chExt cx="80700" cy="1526144"/>
            </a:xfrm>
          </p:grpSpPr>
          <p:sp>
            <p:nvSpPr>
              <p:cNvPr id="5943" name="Google Shape;5943;p8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3" name="Google Shape;5953;p87"/>
          <p:cNvGrpSpPr/>
          <p:nvPr/>
        </p:nvGrpSpPr>
        <p:grpSpPr>
          <a:xfrm>
            <a:off x="2623904" y="1198803"/>
            <a:ext cx="1364248" cy="1102133"/>
            <a:chOff x="2623904" y="1198803"/>
            <a:chExt cx="1364248" cy="1102133"/>
          </a:xfrm>
        </p:grpSpPr>
        <p:grpSp>
          <p:nvGrpSpPr>
            <p:cNvPr id="5954" name="Google Shape;5954;p87"/>
            <p:cNvGrpSpPr/>
            <p:nvPr/>
          </p:nvGrpSpPr>
          <p:grpSpPr>
            <a:xfrm>
              <a:off x="2623907" y="1198803"/>
              <a:ext cx="1364245" cy="273000"/>
              <a:chOff x="2623907" y="1198803"/>
              <a:chExt cx="1364245" cy="273000"/>
            </a:xfrm>
          </p:grpSpPr>
          <p:sp>
            <p:nvSpPr>
              <p:cNvPr id="5955" name="Google Shape;5955;p8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87"/>
            <p:cNvGrpSpPr/>
            <p:nvPr/>
          </p:nvGrpSpPr>
          <p:grpSpPr>
            <a:xfrm>
              <a:off x="2623904" y="1476964"/>
              <a:ext cx="1364245" cy="273000"/>
              <a:chOff x="2623904" y="1476964"/>
              <a:chExt cx="1364245" cy="273000"/>
            </a:xfrm>
          </p:grpSpPr>
          <p:sp>
            <p:nvSpPr>
              <p:cNvPr id="5961" name="Google Shape;5961;p8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87"/>
            <p:cNvGrpSpPr/>
            <p:nvPr/>
          </p:nvGrpSpPr>
          <p:grpSpPr>
            <a:xfrm>
              <a:off x="2623907" y="1749775"/>
              <a:ext cx="1364245" cy="273000"/>
              <a:chOff x="2623907" y="1749775"/>
              <a:chExt cx="1364245" cy="273000"/>
            </a:xfrm>
          </p:grpSpPr>
          <p:sp>
            <p:nvSpPr>
              <p:cNvPr id="5967" name="Google Shape;5967;p8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87"/>
            <p:cNvGrpSpPr/>
            <p:nvPr/>
          </p:nvGrpSpPr>
          <p:grpSpPr>
            <a:xfrm>
              <a:off x="2623904" y="2027936"/>
              <a:ext cx="1364245" cy="273000"/>
              <a:chOff x="2623904" y="2027936"/>
              <a:chExt cx="1364245" cy="273000"/>
            </a:xfrm>
          </p:grpSpPr>
          <p:sp>
            <p:nvSpPr>
              <p:cNvPr id="5973" name="Google Shape;5973;p8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8" name="Google Shape;5978;p87"/>
          <p:cNvGrpSpPr/>
          <p:nvPr/>
        </p:nvGrpSpPr>
        <p:grpSpPr>
          <a:xfrm>
            <a:off x="2613365" y="2657876"/>
            <a:ext cx="1387541" cy="159124"/>
            <a:chOff x="3200660" y="2180272"/>
            <a:chExt cx="2563824" cy="378237"/>
          </a:xfrm>
        </p:grpSpPr>
        <p:sp>
          <p:nvSpPr>
            <p:cNvPr id="5979" name="Google Shape;5979;p8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87"/>
          <p:cNvGrpSpPr/>
          <p:nvPr/>
        </p:nvGrpSpPr>
        <p:grpSpPr>
          <a:xfrm>
            <a:off x="2609890" y="2935640"/>
            <a:ext cx="1390502" cy="159625"/>
            <a:chOff x="3530150" y="2790075"/>
            <a:chExt cx="1962600" cy="225300"/>
          </a:xfrm>
        </p:grpSpPr>
        <p:sp>
          <p:nvSpPr>
            <p:cNvPr id="5998" name="Google Shape;5998;p8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7"/>
          <p:cNvGrpSpPr/>
          <p:nvPr/>
        </p:nvGrpSpPr>
        <p:grpSpPr>
          <a:xfrm>
            <a:off x="2609948" y="3213905"/>
            <a:ext cx="1411629" cy="154175"/>
            <a:chOff x="3558802" y="4011244"/>
            <a:chExt cx="1866000" cy="111600"/>
          </a:xfrm>
        </p:grpSpPr>
        <p:sp>
          <p:nvSpPr>
            <p:cNvPr id="6001" name="Google Shape;6001;p8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7"/>
          <p:cNvGrpSpPr/>
          <p:nvPr/>
        </p:nvGrpSpPr>
        <p:grpSpPr>
          <a:xfrm>
            <a:off x="2610235" y="2419475"/>
            <a:ext cx="1383503" cy="119761"/>
            <a:chOff x="3465975" y="2270258"/>
            <a:chExt cx="1986364" cy="171947"/>
          </a:xfrm>
        </p:grpSpPr>
        <p:sp>
          <p:nvSpPr>
            <p:cNvPr id="6004" name="Google Shape;6004;p8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7"/>
          <p:cNvGrpSpPr/>
          <p:nvPr/>
        </p:nvGrpSpPr>
        <p:grpSpPr>
          <a:xfrm>
            <a:off x="2621243" y="3783248"/>
            <a:ext cx="1369531" cy="195460"/>
            <a:chOff x="723300" y="4253549"/>
            <a:chExt cx="2276482" cy="324900"/>
          </a:xfrm>
        </p:grpSpPr>
        <p:sp>
          <p:nvSpPr>
            <p:cNvPr id="6013" name="Google Shape;6013;p8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7"/>
          <p:cNvGrpSpPr/>
          <p:nvPr/>
        </p:nvGrpSpPr>
        <p:grpSpPr>
          <a:xfrm>
            <a:off x="2610803" y="3484489"/>
            <a:ext cx="1389066" cy="180119"/>
            <a:chOff x="705948" y="3788465"/>
            <a:chExt cx="2308953" cy="299400"/>
          </a:xfrm>
        </p:grpSpPr>
        <p:sp>
          <p:nvSpPr>
            <p:cNvPr id="6019" name="Google Shape;6019;p8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87"/>
          <p:cNvGrpSpPr/>
          <p:nvPr/>
        </p:nvGrpSpPr>
        <p:grpSpPr>
          <a:xfrm>
            <a:off x="4207794" y="2088443"/>
            <a:ext cx="1433821" cy="191501"/>
            <a:chOff x="4273350" y="2088443"/>
            <a:chExt cx="1433821" cy="191501"/>
          </a:xfrm>
        </p:grpSpPr>
        <p:grpSp>
          <p:nvGrpSpPr>
            <p:cNvPr id="6025" name="Google Shape;6025;p87"/>
            <p:cNvGrpSpPr/>
            <p:nvPr/>
          </p:nvGrpSpPr>
          <p:grpSpPr>
            <a:xfrm>
              <a:off x="4273350" y="2088443"/>
              <a:ext cx="1433821" cy="0"/>
              <a:chOff x="5224975" y="2962250"/>
              <a:chExt cx="1544400" cy="0"/>
            </a:xfrm>
          </p:grpSpPr>
          <p:cxnSp>
            <p:nvCxnSpPr>
              <p:cNvPr id="6026" name="Google Shape;6026;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027" name="Google Shape;6027;p8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028" name="Google Shape;6028;p87"/>
            <p:cNvGrpSpPr/>
            <p:nvPr/>
          </p:nvGrpSpPr>
          <p:grpSpPr>
            <a:xfrm>
              <a:off x="4273350" y="2279944"/>
              <a:ext cx="1433821" cy="0"/>
              <a:chOff x="5224975" y="2962250"/>
              <a:chExt cx="1544400" cy="0"/>
            </a:xfrm>
          </p:grpSpPr>
          <p:cxnSp>
            <p:nvCxnSpPr>
              <p:cNvPr id="6029" name="Google Shape;6029;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030" name="Google Shape;6030;p8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031" name="Google Shape;6031;p87"/>
          <p:cNvGrpSpPr/>
          <p:nvPr/>
        </p:nvGrpSpPr>
        <p:grpSpPr>
          <a:xfrm>
            <a:off x="2658741" y="4097347"/>
            <a:ext cx="1304609" cy="294074"/>
            <a:chOff x="2658741" y="4097347"/>
            <a:chExt cx="1304609" cy="294074"/>
          </a:xfrm>
        </p:grpSpPr>
        <p:grpSp>
          <p:nvGrpSpPr>
            <p:cNvPr id="6032" name="Google Shape;6032;p87"/>
            <p:cNvGrpSpPr/>
            <p:nvPr/>
          </p:nvGrpSpPr>
          <p:grpSpPr>
            <a:xfrm>
              <a:off x="2658741" y="4097347"/>
              <a:ext cx="118572" cy="294074"/>
              <a:chOff x="3343310" y="4475555"/>
              <a:chExt cx="127717" cy="316753"/>
            </a:xfrm>
          </p:grpSpPr>
          <p:sp>
            <p:nvSpPr>
              <p:cNvPr id="6033" name="Google Shape;6033;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7"/>
            <p:cNvGrpSpPr/>
            <p:nvPr/>
          </p:nvGrpSpPr>
          <p:grpSpPr>
            <a:xfrm>
              <a:off x="3815519" y="4098388"/>
              <a:ext cx="147831" cy="291991"/>
              <a:chOff x="3527539" y="4476677"/>
              <a:chExt cx="159232" cy="314510"/>
            </a:xfrm>
          </p:grpSpPr>
          <p:sp>
            <p:nvSpPr>
              <p:cNvPr id="6036" name="Google Shape;6036;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87"/>
            <p:cNvGrpSpPr/>
            <p:nvPr/>
          </p:nvGrpSpPr>
          <p:grpSpPr>
            <a:xfrm>
              <a:off x="3511696" y="4098388"/>
              <a:ext cx="147831" cy="291991"/>
              <a:chOff x="3527539" y="4476677"/>
              <a:chExt cx="159232" cy="314510"/>
            </a:xfrm>
          </p:grpSpPr>
          <p:sp>
            <p:nvSpPr>
              <p:cNvPr id="6039" name="Google Shape;6039;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87"/>
            <p:cNvGrpSpPr/>
            <p:nvPr/>
          </p:nvGrpSpPr>
          <p:grpSpPr>
            <a:xfrm>
              <a:off x="3207874" y="4098388"/>
              <a:ext cx="147831" cy="291991"/>
              <a:chOff x="3527539" y="4476677"/>
              <a:chExt cx="159232" cy="314510"/>
            </a:xfrm>
          </p:grpSpPr>
          <p:sp>
            <p:nvSpPr>
              <p:cNvPr id="6042" name="Google Shape;6042;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87"/>
            <p:cNvGrpSpPr/>
            <p:nvPr/>
          </p:nvGrpSpPr>
          <p:grpSpPr>
            <a:xfrm>
              <a:off x="2933305" y="4097347"/>
              <a:ext cx="118572" cy="294074"/>
              <a:chOff x="3343310" y="4475555"/>
              <a:chExt cx="127717" cy="316753"/>
            </a:xfrm>
          </p:grpSpPr>
          <p:sp>
            <p:nvSpPr>
              <p:cNvPr id="6045" name="Google Shape;6045;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7" name="Google Shape;6047;p87"/>
          <p:cNvGrpSpPr/>
          <p:nvPr/>
        </p:nvGrpSpPr>
        <p:grpSpPr>
          <a:xfrm>
            <a:off x="4209349" y="1176041"/>
            <a:ext cx="1430711" cy="751237"/>
            <a:chOff x="5159450" y="1919950"/>
            <a:chExt cx="1541050" cy="862500"/>
          </a:xfrm>
        </p:grpSpPr>
        <p:sp>
          <p:nvSpPr>
            <p:cNvPr id="6048" name="Google Shape;6048;p8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049" name="Google Shape;6049;p87"/>
            <p:cNvGrpSpPr/>
            <p:nvPr/>
          </p:nvGrpSpPr>
          <p:grpSpPr>
            <a:xfrm>
              <a:off x="5159450" y="1919950"/>
              <a:ext cx="1541050" cy="862500"/>
              <a:chOff x="5159450" y="1919950"/>
              <a:chExt cx="1541050" cy="862500"/>
            </a:xfrm>
          </p:grpSpPr>
          <p:cxnSp>
            <p:nvCxnSpPr>
              <p:cNvPr id="6050" name="Google Shape;6050;p8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051" name="Google Shape;6051;p8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052" name="Google Shape;6052;p87"/>
          <p:cNvGrpSpPr/>
          <p:nvPr/>
        </p:nvGrpSpPr>
        <p:grpSpPr>
          <a:xfrm>
            <a:off x="4257486" y="2439811"/>
            <a:ext cx="1334436" cy="967914"/>
            <a:chOff x="4294923" y="2439811"/>
            <a:chExt cx="1334436" cy="967914"/>
          </a:xfrm>
        </p:grpSpPr>
        <p:grpSp>
          <p:nvGrpSpPr>
            <p:cNvPr id="6053" name="Google Shape;6053;p87"/>
            <p:cNvGrpSpPr/>
            <p:nvPr/>
          </p:nvGrpSpPr>
          <p:grpSpPr>
            <a:xfrm>
              <a:off x="4960455" y="2469658"/>
              <a:ext cx="668904" cy="885524"/>
              <a:chOff x="4960455" y="2469658"/>
              <a:chExt cx="668904" cy="885524"/>
            </a:xfrm>
          </p:grpSpPr>
          <p:sp>
            <p:nvSpPr>
              <p:cNvPr id="6054" name="Google Shape;6054;p8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87"/>
            <p:cNvGrpSpPr/>
            <p:nvPr/>
          </p:nvGrpSpPr>
          <p:grpSpPr>
            <a:xfrm>
              <a:off x="4294923" y="2469658"/>
              <a:ext cx="668951" cy="885524"/>
              <a:chOff x="4294923" y="2469658"/>
              <a:chExt cx="668951" cy="885524"/>
            </a:xfrm>
          </p:grpSpPr>
          <p:sp>
            <p:nvSpPr>
              <p:cNvPr id="6061" name="Google Shape;6061;p8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7" name="Google Shape;6067;p8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87"/>
          <p:cNvGrpSpPr/>
          <p:nvPr/>
        </p:nvGrpSpPr>
        <p:grpSpPr>
          <a:xfrm>
            <a:off x="4243690" y="3494256"/>
            <a:ext cx="1430949" cy="897289"/>
            <a:chOff x="4351371" y="3547942"/>
            <a:chExt cx="1345130" cy="843475"/>
          </a:xfrm>
        </p:grpSpPr>
        <p:grpSp>
          <p:nvGrpSpPr>
            <p:cNvPr id="6069" name="Google Shape;6069;p87"/>
            <p:cNvGrpSpPr/>
            <p:nvPr/>
          </p:nvGrpSpPr>
          <p:grpSpPr>
            <a:xfrm>
              <a:off x="4351371" y="4209917"/>
              <a:ext cx="1345130" cy="181500"/>
              <a:chOff x="4351371" y="4209917"/>
              <a:chExt cx="1345130" cy="181500"/>
            </a:xfrm>
          </p:grpSpPr>
          <p:sp>
            <p:nvSpPr>
              <p:cNvPr id="6070" name="Google Shape;6070;p8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1" name="Google Shape;6071;p8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072" name="Google Shape;6072;p87"/>
            <p:cNvGrpSpPr/>
            <p:nvPr/>
          </p:nvGrpSpPr>
          <p:grpSpPr>
            <a:xfrm>
              <a:off x="4403010" y="3985221"/>
              <a:ext cx="1109518" cy="181500"/>
              <a:chOff x="4403010" y="3985221"/>
              <a:chExt cx="1109518" cy="181500"/>
            </a:xfrm>
          </p:grpSpPr>
          <p:sp>
            <p:nvSpPr>
              <p:cNvPr id="6073" name="Google Shape;6073;p8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4" name="Google Shape;6074;p8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075" name="Google Shape;6075;p87"/>
            <p:cNvGrpSpPr/>
            <p:nvPr/>
          </p:nvGrpSpPr>
          <p:grpSpPr>
            <a:xfrm>
              <a:off x="4618704" y="3766582"/>
              <a:ext cx="807858" cy="181500"/>
              <a:chOff x="4618704" y="3766582"/>
              <a:chExt cx="807858" cy="181500"/>
            </a:xfrm>
          </p:grpSpPr>
          <p:sp>
            <p:nvSpPr>
              <p:cNvPr id="6076" name="Google Shape;6076;p8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7" name="Google Shape;6077;p8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078" name="Google Shape;6078;p87"/>
            <p:cNvGrpSpPr/>
            <p:nvPr/>
          </p:nvGrpSpPr>
          <p:grpSpPr>
            <a:xfrm>
              <a:off x="4735238" y="3547942"/>
              <a:ext cx="462839" cy="181500"/>
              <a:chOff x="4735238" y="3547942"/>
              <a:chExt cx="462839" cy="181500"/>
            </a:xfrm>
          </p:grpSpPr>
          <p:sp>
            <p:nvSpPr>
              <p:cNvPr id="6079" name="Google Shape;6079;p8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0" name="Google Shape;6080;p8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81" name="Google Shape;6081;p87"/>
          <p:cNvGrpSpPr/>
          <p:nvPr/>
        </p:nvGrpSpPr>
        <p:grpSpPr>
          <a:xfrm>
            <a:off x="7420047" y="2429580"/>
            <a:ext cx="1020955" cy="928853"/>
            <a:chOff x="926675" y="238125"/>
            <a:chExt cx="5755100" cy="5232975"/>
          </a:xfrm>
        </p:grpSpPr>
        <p:sp>
          <p:nvSpPr>
            <p:cNvPr id="6082" name="Google Shape;6082;p8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87"/>
          <p:cNvGrpSpPr/>
          <p:nvPr/>
        </p:nvGrpSpPr>
        <p:grpSpPr>
          <a:xfrm>
            <a:off x="727421" y="2828315"/>
            <a:ext cx="1695374" cy="1560837"/>
            <a:chOff x="727421" y="2828315"/>
            <a:chExt cx="1695374" cy="1560837"/>
          </a:xfrm>
        </p:grpSpPr>
        <p:grpSp>
          <p:nvGrpSpPr>
            <p:cNvPr id="6087" name="Google Shape;6087;p87"/>
            <p:cNvGrpSpPr/>
            <p:nvPr/>
          </p:nvGrpSpPr>
          <p:grpSpPr>
            <a:xfrm>
              <a:off x="727421" y="2828315"/>
              <a:ext cx="1695374" cy="1560837"/>
              <a:chOff x="734799" y="2782450"/>
              <a:chExt cx="1571100" cy="1577400"/>
            </a:xfrm>
          </p:grpSpPr>
          <p:cxnSp>
            <p:nvCxnSpPr>
              <p:cNvPr id="6088" name="Google Shape;6088;p8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089" name="Google Shape;6089;p8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090" name="Google Shape;6090;p87"/>
            <p:cNvGrpSpPr/>
            <p:nvPr/>
          </p:nvGrpSpPr>
          <p:grpSpPr>
            <a:xfrm>
              <a:off x="819108" y="2882501"/>
              <a:ext cx="1556791" cy="1426186"/>
              <a:chOff x="819108" y="2882501"/>
              <a:chExt cx="1556791" cy="1426186"/>
            </a:xfrm>
          </p:grpSpPr>
          <p:grpSp>
            <p:nvGrpSpPr>
              <p:cNvPr id="6091" name="Google Shape;6091;p87"/>
              <p:cNvGrpSpPr/>
              <p:nvPr/>
            </p:nvGrpSpPr>
            <p:grpSpPr>
              <a:xfrm>
                <a:off x="819108" y="2882501"/>
                <a:ext cx="103104" cy="1426186"/>
                <a:chOff x="4674013" y="3100904"/>
                <a:chExt cx="122758" cy="1698043"/>
              </a:xfrm>
            </p:grpSpPr>
            <p:sp>
              <p:nvSpPr>
                <p:cNvPr id="6092" name="Google Shape;6092;p8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87"/>
              <p:cNvGrpSpPr/>
              <p:nvPr/>
            </p:nvGrpSpPr>
            <p:grpSpPr>
              <a:xfrm>
                <a:off x="1062475" y="2882501"/>
                <a:ext cx="103104" cy="1426186"/>
                <a:chOff x="4940438" y="3100904"/>
                <a:chExt cx="122758" cy="1698043"/>
              </a:xfrm>
            </p:grpSpPr>
            <p:sp>
              <p:nvSpPr>
                <p:cNvPr id="6100" name="Google Shape;6100;p8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87"/>
              <p:cNvGrpSpPr/>
              <p:nvPr/>
            </p:nvGrpSpPr>
            <p:grpSpPr>
              <a:xfrm>
                <a:off x="1299324" y="2882501"/>
                <a:ext cx="103104" cy="1426186"/>
                <a:chOff x="5206863" y="3100904"/>
                <a:chExt cx="122758" cy="1698043"/>
              </a:xfrm>
            </p:grpSpPr>
            <p:sp>
              <p:nvSpPr>
                <p:cNvPr id="6108" name="Google Shape;6108;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87"/>
              <p:cNvGrpSpPr/>
              <p:nvPr/>
            </p:nvGrpSpPr>
            <p:grpSpPr>
              <a:xfrm>
                <a:off x="1786057" y="2882501"/>
                <a:ext cx="103104" cy="1426186"/>
                <a:chOff x="6006138" y="3143629"/>
                <a:chExt cx="122758" cy="1698043"/>
              </a:xfrm>
            </p:grpSpPr>
            <p:sp>
              <p:nvSpPr>
                <p:cNvPr id="6116" name="Google Shape;6116;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87"/>
              <p:cNvGrpSpPr/>
              <p:nvPr/>
            </p:nvGrpSpPr>
            <p:grpSpPr>
              <a:xfrm>
                <a:off x="2029422" y="2882501"/>
                <a:ext cx="103104" cy="1426186"/>
                <a:chOff x="6805413" y="3100904"/>
                <a:chExt cx="122758" cy="1698043"/>
              </a:xfrm>
            </p:grpSpPr>
            <p:sp>
              <p:nvSpPr>
                <p:cNvPr id="6124" name="Google Shape;6124;p8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87"/>
              <p:cNvGrpSpPr/>
              <p:nvPr/>
            </p:nvGrpSpPr>
            <p:grpSpPr>
              <a:xfrm>
                <a:off x="2272795" y="2882501"/>
                <a:ext cx="103104" cy="1426186"/>
                <a:chOff x="5206863" y="3100904"/>
                <a:chExt cx="122758" cy="1698043"/>
              </a:xfrm>
            </p:grpSpPr>
            <p:sp>
              <p:nvSpPr>
                <p:cNvPr id="6132" name="Google Shape;6132;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87"/>
              <p:cNvGrpSpPr/>
              <p:nvPr/>
            </p:nvGrpSpPr>
            <p:grpSpPr>
              <a:xfrm>
                <a:off x="1542694" y="2882501"/>
                <a:ext cx="103104" cy="1426186"/>
                <a:chOff x="6006138" y="3143629"/>
                <a:chExt cx="122758" cy="1698043"/>
              </a:xfrm>
            </p:grpSpPr>
            <p:sp>
              <p:nvSpPr>
                <p:cNvPr id="6140" name="Google Shape;6140;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47" name="Google Shape;6147;p87"/>
          <p:cNvGrpSpPr/>
          <p:nvPr/>
        </p:nvGrpSpPr>
        <p:grpSpPr>
          <a:xfrm>
            <a:off x="5683472" y="3518037"/>
            <a:ext cx="2749952" cy="870677"/>
            <a:chOff x="238125" y="1725700"/>
            <a:chExt cx="7139025" cy="2260325"/>
          </a:xfrm>
        </p:grpSpPr>
        <p:sp>
          <p:nvSpPr>
            <p:cNvPr id="6148" name="Google Shape;6148;p8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87"/>
          <p:cNvGrpSpPr/>
          <p:nvPr/>
        </p:nvGrpSpPr>
        <p:grpSpPr>
          <a:xfrm>
            <a:off x="5953636" y="2459783"/>
            <a:ext cx="1105452" cy="916747"/>
            <a:chOff x="5249100" y="1210600"/>
            <a:chExt cx="3502700" cy="2904775"/>
          </a:xfrm>
        </p:grpSpPr>
        <p:sp>
          <p:nvSpPr>
            <p:cNvPr id="6159" name="Google Shape;6159;p8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3" name="Google Shape;6163;p8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164" name="Google Shape;6164;p8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165" name="Google Shape;6165;p8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166" name="Google Shape;6166;p8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167" name="Google Shape;6167;p8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87"/>
          <p:cNvGrpSpPr/>
          <p:nvPr/>
        </p:nvGrpSpPr>
        <p:grpSpPr>
          <a:xfrm>
            <a:off x="7136183" y="1179201"/>
            <a:ext cx="1304650" cy="1124856"/>
            <a:chOff x="7287122" y="1165658"/>
            <a:chExt cx="1219413" cy="1051365"/>
          </a:xfrm>
        </p:grpSpPr>
        <p:grpSp>
          <p:nvGrpSpPr>
            <p:cNvPr id="6169" name="Google Shape;6169;p87"/>
            <p:cNvGrpSpPr/>
            <p:nvPr/>
          </p:nvGrpSpPr>
          <p:grpSpPr>
            <a:xfrm>
              <a:off x="7287122" y="1969723"/>
              <a:ext cx="1219413" cy="247300"/>
              <a:chOff x="7287122" y="1969723"/>
              <a:chExt cx="1219413" cy="247300"/>
            </a:xfrm>
          </p:grpSpPr>
          <p:sp>
            <p:nvSpPr>
              <p:cNvPr id="6170" name="Google Shape;6170;p8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1" name="Google Shape;6171;p87"/>
              <p:cNvGrpSpPr/>
              <p:nvPr/>
            </p:nvGrpSpPr>
            <p:grpSpPr>
              <a:xfrm>
                <a:off x="7287122" y="2063892"/>
                <a:ext cx="1151753" cy="73428"/>
                <a:chOff x="7287122" y="2063892"/>
                <a:chExt cx="1151753" cy="73428"/>
              </a:xfrm>
            </p:grpSpPr>
            <p:sp>
              <p:nvSpPr>
                <p:cNvPr id="6172" name="Google Shape;6172;p8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3" name="Google Shape;6173;p8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174" name="Google Shape;6174;p87"/>
            <p:cNvGrpSpPr/>
            <p:nvPr/>
          </p:nvGrpSpPr>
          <p:grpSpPr>
            <a:xfrm>
              <a:off x="7287122" y="1712201"/>
              <a:ext cx="1219403" cy="246767"/>
              <a:chOff x="7287122" y="1712201"/>
              <a:chExt cx="1219403" cy="246767"/>
            </a:xfrm>
          </p:grpSpPr>
          <p:sp>
            <p:nvSpPr>
              <p:cNvPr id="6175" name="Google Shape;6175;p8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6" name="Google Shape;6176;p87"/>
              <p:cNvGrpSpPr/>
              <p:nvPr/>
            </p:nvGrpSpPr>
            <p:grpSpPr>
              <a:xfrm>
                <a:off x="7287122" y="1842861"/>
                <a:ext cx="1005303" cy="73419"/>
                <a:chOff x="7287122" y="1842861"/>
                <a:chExt cx="1005303" cy="73419"/>
              </a:xfrm>
            </p:grpSpPr>
            <p:sp>
              <p:nvSpPr>
                <p:cNvPr id="6177" name="Google Shape;6177;p8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8" name="Google Shape;6178;p8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179" name="Google Shape;6179;p87"/>
            <p:cNvGrpSpPr/>
            <p:nvPr/>
          </p:nvGrpSpPr>
          <p:grpSpPr>
            <a:xfrm>
              <a:off x="7287122" y="1447520"/>
              <a:ext cx="1219403" cy="286667"/>
              <a:chOff x="7287122" y="1447520"/>
              <a:chExt cx="1219403" cy="286667"/>
            </a:xfrm>
          </p:grpSpPr>
          <p:sp>
            <p:nvSpPr>
              <p:cNvPr id="6180" name="Google Shape;6180;p8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87"/>
              <p:cNvGrpSpPr/>
              <p:nvPr/>
            </p:nvGrpSpPr>
            <p:grpSpPr>
              <a:xfrm>
                <a:off x="7287122" y="1581977"/>
                <a:ext cx="852803" cy="73428"/>
                <a:chOff x="7287122" y="1581977"/>
                <a:chExt cx="852803" cy="73428"/>
              </a:xfrm>
            </p:grpSpPr>
            <p:sp>
              <p:nvSpPr>
                <p:cNvPr id="6182" name="Google Shape;6182;p8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3" name="Google Shape;6183;p8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184" name="Google Shape;6184;p87"/>
            <p:cNvGrpSpPr/>
            <p:nvPr/>
          </p:nvGrpSpPr>
          <p:grpSpPr>
            <a:xfrm>
              <a:off x="7287122" y="1165658"/>
              <a:ext cx="1219403" cy="344253"/>
              <a:chOff x="7287122" y="1165658"/>
              <a:chExt cx="1219403" cy="344253"/>
            </a:xfrm>
          </p:grpSpPr>
          <p:sp>
            <p:nvSpPr>
              <p:cNvPr id="6185" name="Google Shape;6185;p8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6" name="Google Shape;6186;p87"/>
              <p:cNvGrpSpPr/>
              <p:nvPr/>
            </p:nvGrpSpPr>
            <p:grpSpPr>
              <a:xfrm>
                <a:off x="7287122" y="1341025"/>
                <a:ext cx="695703" cy="73419"/>
                <a:chOff x="7287122" y="1341025"/>
                <a:chExt cx="695703" cy="73419"/>
              </a:xfrm>
            </p:grpSpPr>
            <p:sp>
              <p:nvSpPr>
                <p:cNvPr id="6187" name="Google Shape;6187;p8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8" name="Google Shape;6188;p8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189" name="Google Shape;6189;p87"/>
          <p:cNvGrpSpPr/>
          <p:nvPr/>
        </p:nvGrpSpPr>
        <p:grpSpPr>
          <a:xfrm>
            <a:off x="5802676" y="1185224"/>
            <a:ext cx="1397729" cy="1098540"/>
            <a:chOff x="5900602" y="1193063"/>
            <a:chExt cx="1299851" cy="1021707"/>
          </a:xfrm>
        </p:grpSpPr>
        <p:grpSp>
          <p:nvGrpSpPr>
            <p:cNvPr id="6190" name="Google Shape;6190;p87"/>
            <p:cNvGrpSpPr/>
            <p:nvPr/>
          </p:nvGrpSpPr>
          <p:grpSpPr>
            <a:xfrm>
              <a:off x="6520337" y="1193063"/>
              <a:ext cx="341815" cy="799959"/>
              <a:chOff x="6520337" y="1193063"/>
              <a:chExt cx="341815" cy="799959"/>
            </a:xfrm>
          </p:grpSpPr>
          <p:grpSp>
            <p:nvGrpSpPr>
              <p:cNvPr id="6191" name="Google Shape;6191;p87"/>
              <p:cNvGrpSpPr/>
              <p:nvPr/>
            </p:nvGrpSpPr>
            <p:grpSpPr>
              <a:xfrm>
                <a:off x="6520337" y="1589527"/>
                <a:ext cx="213950" cy="403494"/>
                <a:chOff x="6520337" y="1589527"/>
                <a:chExt cx="213950" cy="403494"/>
              </a:xfrm>
            </p:grpSpPr>
            <p:sp>
              <p:nvSpPr>
                <p:cNvPr id="6192" name="Google Shape;6192;p8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87"/>
              <p:cNvGrpSpPr/>
              <p:nvPr/>
            </p:nvGrpSpPr>
            <p:grpSpPr>
              <a:xfrm>
                <a:off x="6577204" y="1193063"/>
                <a:ext cx="284947" cy="464512"/>
                <a:chOff x="6577204" y="1193063"/>
                <a:chExt cx="284947" cy="464512"/>
              </a:xfrm>
            </p:grpSpPr>
            <p:sp>
              <p:nvSpPr>
                <p:cNvPr id="6195" name="Google Shape;6195;p8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6" name="Google Shape;6196;p8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197" name="Google Shape;6197;p87"/>
            <p:cNvGrpSpPr/>
            <p:nvPr/>
          </p:nvGrpSpPr>
          <p:grpSpPr>
            <a:xfrm>
              <a:off x="6238903" y="1193063"/>
              <a:ext cx="300475" cy="900152"/>
              <a:chOff x="6238903" y="1193063"/>
              <a:chExt cx="300475" cy="900152"/>
            </a:xfrm>
          </p:grpSpPr>
          <p:grpSp>
            <p:nvGrpSpPr>
              <p:cNvPr id="6198" name="Google Shape;6198;p87"/>
              <p:cNvGrpSpPr/>
              <p:nvPr/>
            </p:nvGrpSpPr>
            <p:grpSpPr>
              <a:xfrm>
                <a:off x="6290865" y="1489315"/>
                <a:ext cx="248514" cy="603900"/>
                <a:chOff x="6290865" y="1489315"/>
                <a:chExt cx="248514" cy="603900"/>
              </a:xfrm>
            </p:grpSpPr>
            <p:sp>
              <p:nvSpPr>
                <p:cNvPr id="6199" name="Google Shape;6199;p8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87"/>
              <p:cNvGrpSpPr/>
              <p:nvPr/>
            </p:nvGrpSpPr>
            <p:grpSpPr>
              <a:xfrm>
                <a:off x="6238903" y="1193063"/>
                <a:ext cx="284947" cy="333087"/>
                <a:chOff x="6238903" y="1193063"/>
                <a:chExt cx="284947" cy="333087"/>
              </a:xfrm>
            </p:grpSpPr>
            <p:sp>
              <p:nvSpPr>
                <p:cNvPr id="6202" name="Google Shape;6202;p8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3" name="Google Shape;6203;p8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204" name="Google Shape;6204;p87"/>
            <p:cNvGrpSpPr/>
            <p:nvPr/>
          </p:nvGrpSpPr>
          <p:grpSpPr>
            <a:xfrm>
              <a:off x="5900602" y="1193063"/>
              <a:ext cx="444345" cy="1021707"/>
              <a:chOff x="5900602" y="1193063"/>
              <a:chExt cx="444345" cy="1021707"/>
            </a:xfrm>
          </p:grpSpPr>
          <p:grpSp>
            <p:nvGrpSpPr>
              <p:cNvPr id="6205" name="Google Shape;6205;p87"/>
              <p:cNvGrpSpPr/>
              <p:nvPr/>
            </p:nvGrpSpPr>
            <p:grpSpPr>
              <a:xfrm>
                <a:off x="6046501" y="1367785"/>
                <a:ext cx="298446" cy="846986"/>
                <a:chOff x="6046501" y="1367785"/>
                <a:chExt cx="298446" cy="846986"/>
              </a:xfrm>
            </p:grpSpPr>
            <p:sp>
              <p:nvSpPr>
                <p:cNvPr id="6206" name="Google Shape;6206;p8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87"/>
              <p:cNvGrpSpPr/>
              <p:nvPr/>
            </p:nvGrpSpPr>
            <p:grpSpPr>
              <a:xfrm>
                <a:off x="5900602" y="1193063"/>
                <a:ext cx="284947" cy="182312"/>
                <a:chOff x="5900602" y="1193063"/>
                <a:chExt cx="284947" cy="182312"/>
              </a:xfrm>
            </p:grpSpPr>
            <p:sp>
              <p:nvSpPr>
                <p:cNvPr id="6209" name="Google Shape;6209;p8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0" name="Google Shape;6210;p8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211" name="Google Shape;6211;p87"/>
            <p:cNvGrpSpPr/>
            <p:nvPr/>
          </p:nvGrpSpPr>
          <p:grpSpPr>
            <a:xfrm>
              <a:off x="6738300" y="1193063"/>
              <a:ext cx="462153" cy="707634"/>
              <a:chOff x="6738300" y="1193063"/>
              <a:chExt cx="462153" cy="707634"/>
            </a:xfrm>
          </p:grpSpPr>
          <p:grpSp>
            <p:nvGrpSpPr>
              <p:cNvPr id="6212" name="Google Shape;6212;p87"/>
              <p:cNvGrpSpPr/>
              <p:nvPr/>
            </p:nvGrpSpPr>
            <p:grpSpPr>
              <a:xfrm>
                <a:off x="6915505" y="1193063"/>
                <a:ext cx="284947" cy="597387"/>
                <a:chOff x="6915505" y="1193063"/>
                <a:chExt cx="284947" cy="597387"/>
              </a:xfrm>
            </p:grpSpPr>
            <p:sp>
              <p:nvSpPr>
                <p:cNvPr id="6213" name="Google Shape;6213;p8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4" name="Google Shape;6214;p8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215" name="Google Shape;6215;p87"/>
              <p:cNvGrpSpPr/>
              <p:nvPr/>
            </p:nvGrpSpPr>
            <p:grpSpPr>
              <a:xfrm>
                <a:off x="6738300" y="1684725"/>
                <a:ext cx="230066" cy="215971"/>
                <a:chOff x="6738300" y="1684725"/>
                <a:chExt cx="230066" cy="215971"/>
              </a:xfrm>
            </p:grpSpPr>
            <p:sp>
              <p:nvSpPr>
                <p:cNvPr id="6216" name="Google Shape;6216;p8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21" name="Shape 6221"/>
        <p:cNvGrpSpPr/>
        <p:nvPr/>
      </p:nvGrpSpPr>
      <p:grpSpPr>
        <a:xfrm>
          <a:off x="0" y="0"/>
          <a:ext cx="0" cy="0"/>
          <a:chOff x="0" y="0"/>
          <a:chExt cx="0" cy="0"/>
        </a:xfrm>
      </p:grpSpPr>
      <p:sp>
        <p:nvSpPr>
          <p:cNvPr id="6222" name="Google Shape;6222;p8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223" name="Google Shape;6223;p88"/>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224" name="Google Shape;6224;p88"/>
          <p:cNvGrpSpPr/>
          <p:nvPr/>
        </p:nvGrpSpPr>
        <p:grpSpPr>
          <a:xfrm>
            <a:off x="829359" y="2307635"/>
            <a:ext cx="339235" cy="298186"/>
            <a:chOff x="898875" y="244725"/>
            <a:chExt cx="481800" cy="423500"/>
          </a:xfrm>
        </p:grpSpPr>
        <p:sp>
          <p:nvSpPr>
            <p:cNvPr id="6225" name="Google Shape;6225;p8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8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8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8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8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8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1" name="Google Shape;6231;p88"/>
          <p:cNvGrpSpPr/>
          <p:nvPr/>
        </p:nvGrpSpPr>
        <p:grpSpPr>
          <a:xfrm>
            <a:off x="1267741" y="2287103"/>
            <a:ext cx="298169" cy="339253"/>
            <a:chOff x="1529350" y="258825"/>
            <a:chExt cx="423475" cy="481825"/>
          </a:xfrm>
        </p:grpSpPr>
        <p:sp>
          <p:nvSpPr>
            <p:cNvPr id="6232" name="Google Shape;6232;p8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8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4" name="Google Shape;6234;p88"/>
          <p:cNvGrpSpPr/>
          <p:nvPr/>
        </p:nvGrpSpPr>
        <p:grpSpPr>
          <a:xfrm>
            <a:off x="1660716" y="2367273"/>
            <a:ext cx="340890" cy="178912"/>
            <a:chOff x="2084325" y="363300"/>
            <a:chExt cx="484150" cy="254100"/>
          </a:xfrm>
        </p:grpSpPr>
        <p:sp>
          <p:nvSpPr>
            <p:cNvPr id="6235" name="Google Shape;6235;p8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8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88"/>
          <p:cNvGrpSpPr/>
          <p:nvPr/>
        </p:nvGrpSpPr>
        <p:grpSpPr>
          <a:xfrm>
            <a:off x="2110011" y="2287102"/>
            <a:ext cx="298169" cy="339253"/>
            <a:chOff x="2707500" y="249400"/>
            <a:chExt cx="423475" cy="481825"/>
          </a:xfrm>
        </p:grpSpPr>
        <p:sp>
          <p:nvSpPr>
            <p:cNvPr id="6238" name="Google Shape;6238;p8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8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0" name="Google Shape;6240;p88"/>
          <p:cNvGrpSpPr/>
          <p:nvPr/>
        </p:nvGrpSpPr>
        <p:grpSpPr>
          <a:xfrm>
            <a:off x="2523626" y="2287428"/>
            <a:ext cx="305386" cy="338602"/>
            <a:chOff x="3300325" y="249875"/>
            <a:chExt cx="433725" cy="480900"/>
          </a:xfrm>
        </p:grpSpPr>
        <p:sp>
          <p:nvSpPr>
            <p:cNvPr id="6241" name="Google Shape;6241;p8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8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8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8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8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8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7" name="Google Shape;6247;p88"/>
          <p:cNvGrpSpPr/>
          <p:nvPr/>
        </p:nvGrpSpPr>
        <p:grpSpPr>
          <a:xfrm>
            <a:off x="2912712" y="2287349"/>
            <a:ext cx="352349" cy="338760"/>
            <a:chOff x="3854700" y="249750"/>
            <a:chExt cx="500425" cy="481125"/>
          </a:xfrm>
        </p:grpSpPr>
        <p:sp>
          <p:nvSpPr>
            <p:cNvPr id="6248" name="Google Shape;6248;p8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8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8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8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8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8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8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8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6" name="Google Shape;6256;p88"/>
          <p:cNvGrpSpPr/>
          <p:nvPr/>
        </p:nvGrpSpPr>
        <p:grpSpPr>
          <a:xfrm>
            <a:off x="3330701" y="2287349"/>
            <a:ext cx="352349" cy="338760"/>
            <a:chOff x="4447550" y="249750"/>
            <a:chExt cx="500425" cy="481125"/>
          </a:xfrm>
        </p:grpSpPr>
        <p:sp>
          <p:nvSpPr>
            <p:cNvPr id="6257" name="Google Shape;6257;p8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8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88"/>
          <p:cNvGrpSpPr/>
          <p:nvPr/>
        </p:nvGrpSpPr>
        <p:grpSpPr>
          <a:xfrm>
            <a:off x="3759902" y="2287102"/>
            <a:ext cx="339253" cy="339253"/>
            <a:chOff x="5049725" y="249400"/>
            <a:chExt cx="481825" cy="481825"/>
          </a:xfrm>
        </p:grpSpPr>
        <p:sp>
          <p:nvSpPr>
            <p:cNvPr id="6260" name="Google Shape;6260;p8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8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2" name="Google Shape;6262;p88"/>
          <p:cNvGrpSpPr/>
          <p:nvPr/>
        </p:nvGrpSpPr>
        <p:grpSpPr>
          <a:xfrm>
            <a:off x="4173843" y="2287102"/>
            <a:ext cx="339253" cy="339253"/>
            <a:chOff x="5660400" y="238125"/>
            <a:chExt cx="481825" cy="481825"/>
          </a:xfrm>
        </p:grpSpPr>
        <p:sp>
          <p:nvSpPr>
            <p:cNvPr id="6263" name="Google Shape;6263;p8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8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5" name="Google Shape;6265;p88"/>
          <p:cNvGrpSpPr/>
          <p:nvPr/>
        </p:nvGrpSpPr>
        <p:grpSpPr>
          <a:xfrm>
            <a:off x="4590529" y="2287102"/>
            <a:ext cx="339253" cy="339253"/>
            <a:chOff x="6235400" y="249400"/>
            <a:chExt cx="481825" cy="481825"/>
          </a:xfrm>
        </p:grpSpPr>
        <p:sp>
          <p:nvSpPr>
            <p:cNvPr id="6266" name="Google Shape;6266;p8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8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8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8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8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1" name="Google Shape;6271;p88"/>
          <p:cNvGrpSpPr/>
          <p:nvPr/>
        </p:nvGrpSpPr>
        <p:grpSpPr>
          <a:xfrm>
            <a:off x="828875" y="2731810"/>
            <a:ext cx="340204" cy="298116"/>
            <a:chOff x="899850" y="871450"/>
            <a:chExt cx="483175" cy="423400"/>
          </a:xfrm>
        </p:grpSpPr>
        <p:sp>
          <p:nvSpPr>
            <p:cNvPr id="6272" name="Google Shape;6272;p8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8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8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8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76" name="Google Shape;6276;p8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77" name="Google Shape;6277;p88"/>
          <p:cNvGrpSpPr/>
          <p:nvPr/>
        </p:nvGrpSpPr>
        <p:grpSpPr>
          <a:xfrm>
            <a:off x="1660875" y="2711232"/>
            <a:ext cx="340573" cy="339271"/>
            <a:chOff x="2085450" y="842250"/>
            <a:chExt cx="483700" cy="481850"/>
          </a:xfrm>
        </p:grpSpPr>
        <p:sp>
          <p:nvSpPr>
            <p:cNvPr id="6278" name="Google Shape;6278;p8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8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8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1" name="Google Shape;6281;p88"/>
          <p:cNvGrpSpPr/>
          <p:nvPr/>
        </p:nvGrpSpPr>
        <p:grpSpPr>
          <a:xfrm>
            <a:off x="2089443" y="2711241"/>
            <a:ext cx="339306" cy="339253"/>
            <a:chOff x="2685825" y="840375"/>
            <a:chExt cx="481900" cy="481825"/>
          </a:xfrm>
        </p:grpSpPr>
        <p:sp>
          <p:nvSpPr>
            <p:cNvPr id="6282" name="Google Shape;6282;p8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8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4" name="Google Shape;6284;p88"/>
          <p:cNvGrpSpPr/>
          <p:nvPr/>
        </p:nvGrpSpPr>
        <p:grpSpPr>
          <a:xfrm>
            <a:off x="2501104" y="2710924"/>
            <a:ext cx="350431" cy="339887"/>
            <a:chOff x="3270675" y="841800"/>
            <a:chExt cx="497700" cy="482725"/>
          </a:xfrm>
        </p:grpSpPr>
        <p:sp>
          <p:nvSpPr>
            <p:cNvPr id="6285" name="Google Shape;6285;p8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8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8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88" name="Google Shape;6288;p8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89" name="Google Shape;6289;p88"/>
          <p:cNvGrpSpPr/>
          <p:nvPr/>
        </p:nvGrpSpPr>
        <p:grpSpPr>
          <a:xfrm>
            <a:off x="3337249" y="2731783"/>
            <a:ext cx="339253" cy="298169"/>
            <a:chOff x="4467200" y="877100"/>
            <a:chExt cx="481825" cy="423475"/>
          </a:xfrm>
        </p:grpSpPr>
        <p:sp>
          <p:nvSpPr>
            <p:cNvPr id="6290" name="Google Shape;6290;p8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8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8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8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4" name="Google Shape;6294;p88"/>
          <p:cNvGrpSpPr/>
          <p:nvPr/>
        </p:nvGrpSpPr>
        <p:grpSpPr>
          <a:xfrm>
            <a:off x="3752140" y="2711232"/>
            <a:ext cx="354778" cy="339271"/>
            <a:chOff x="5045500" y="842250"/>
            <a:chExt cx="503875" cy="481850"/>
          </a:xfrm>
        </p:grpSpPr>
        <p:sp>
          <p:nvSpPr>
            <p:cNvPr id="6295" name="Google Shape;6295;p8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8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7" name="Google Shape;6297;p88"/>
          <p:cNvGrpSpPr/>
          <p:nvPr/>
        </p:nvGrpSpPr>
        <p:grpSpPr>
          <a:xfrm>
            <a:off x="4174987" y="2737451"/>
            <a:ext cx="336965" cy="286833"/>
            <a:chOff x="5645200" y="879425"/>
            <a:chExt cx="478575" cy="407375"/>
          </a:xfrm>
        </p:grpSpPr>
        <p:sp>
          <p:nvSpPr>
            <p:cNvPr id="6298" name="Google Shape;6298;p8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8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8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8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8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8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4" name="Google Shape;6304;p88"/>
          <p:cNvGrpSpPr/>
          <p:nvPr/>
        </p:nvGrpSpPr>
        <p:grpSpPr>
          <a:xfrm>
            <a:off x="4611062" y="2711241"/>
            <a:ext cx="298186" cy="339253"/>
            <a:chOff x="6264525" y="842250"/>
            <a:chExt cx="423500" cy="481825"/>
          </a:xfrm>
        </p:grpSpPr>
        <p:sp>
          <p:nvSpPr>
            <p:cNvPr id="6305" name="Google Shape;6305;p8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8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8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8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8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8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8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88"/>
          <p:cNvGrpSpPr/>
          <p:nvPr/>
        </p:nvGrpSpPr>
        <p:grpSpPr>
          <a:xfrm>
            <a:off x="829350" y="3125895"/>
            <a:ext cx="339253" cy="339253"/>
            <a:chOff x="900750" y="1436075"/>
            <a:chExt cx="481825" cy="481825"/>
          </a:xfrm>
        </p:grpSpPr>
        <p:sp>
          <p:nvSpPr>
            <p:cNvPr id="6313" name="Google Shape;6313;p8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8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8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8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7" name="Google Shape;6317;p88"/>
          <p:cNvGrpSpPr/>
          <p:nvPr/>
        </p:nvGrpSpPr>
        <p:grpSpPr>
          <a:xfrm>
            <a:off x="1247198" y="3186183"/>
            <a:ext cx="339253" cy="218676"/>
            <a:chOff x="1492675" y="1520750"/>
            <a:chExt cx="481825" cy="310575"/>
          </a:xfrm>
        </p:grpSpPr>
        <p:sp>
          <p:nvSpPr>
            <p:cNvPr id="6318" name="Google Shape;6318;p8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8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0" name="Google Shape;6320;p88"/>
          <p:cNvGrpSpPr/>
          <p:nvPr/>
        </p:nvGrpSpPr>
        <p:grpSpPr>
          <a:xfrm>
            <a:off x="1654995" y="3125877"/>
            <a:ext cx="352332" cy="339288"/>
            <a:chOff x="2071000" y="1435025"/>
            <a:chExt cx="500400" cy="481875"/>
          </a:xfrm>
        </p:grpSpPr>
        <p:sp>
          <p:nvSpPr>
            <p:cNvPr id="6321" name="Google Shape;6321;p8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8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8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4" name="Google Shape;6324;p88"/>
          <p:cNvGrpSpPr/>
          <p:nvPr/>
        </p:nvGrpSpPr>
        <p:grpSpPr>
          <a:xfrm>
            <a:off x="2083159" y="3146709"/>
            <a:ext cx="351874" cy="297623"/>
            <a:chOff x="2678350" y="1464650"/>
            <a:chExt cx="499750" cy="422700"/>
          </a:xfrm>
        </p:grpSpPr>
        <p:sp>
          <p:nvSpPr>
            <p:cNvPr id="6325" name="Google Shape;6325;p8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8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8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8" name="Google Shape;6328;p88"/>
          <p:cNvGrpSpPr/>
          <p:nvPr/>
        </p:nvGrpSpPr>
        <p:grpSpPr>
          <a:xfrm>
            <a:off x="2506692" y="3125895"/>
            <a:ext cx="339253" cy="339253"/>
            <a:chOff x="3271200" y="1435075"/>
            <a:chExt cx="481825" cy="481825"/>
          </a:xfrm>
        </p:grpSpPr>
        <p:sp>
          <p:nvSpPr>
            <p:cNvPr id="6329" name="Google Shape;6329;p8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8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1" name="Google Shape;6331;p88"/>
          <p:cNvGrpSpPr/>
          <p:nvPr/>
        </p:nvGrpSpPr>
        <p:grpSpPr>
          <a:xfrm>
            <a:off x="2917165" y="3125877"/>
            <a:ext cx="343442" cy="339288"/>
            <a:chOff x="3858100" y="1435075"/>
            <a:chExt cx="487775" cy="481875"/>
          </a:xfrm>
        </p:grpSpPr>
        <p:sp>
          <p:nvSpPr>
            <p:cNvPr id="6332" name="Google Shape;6332;p8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8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8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8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8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7" name="Google Shape;6337;p88"/>
          <p:cNvGrpSpPr/>
          <p:nvPr/>
        </p:nvGrpSpPr>
        <p:grpSpPr>
          <a:xfrm>
            <a:off x="3337249" y="3125895"/>
            <a:ext cx="339253" cy="339253"/>
            <a:chOff x="4456875" y="1435075"/>
            <a:chExt cx="481825" cy="481825"/>
          </a:xfrm>
        </p:grpSpPr>
        <p:sp>
          <p:nvSpPr>
            <p:cNvPr id="6338" name="Google Shape;6338;p8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8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8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8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8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8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8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8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8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8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8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8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8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8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8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8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8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8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8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7" name="Google Shape;6357;p88"/>
          <p:cNvGrpSpPr/>
          <p:nvPr/>
        </p:nvGrpSpPr>
        <p:grpSpPr>
          <a:xfrm>
            <a:off x="3758239" y="3125886"/>
            <a:ext cx="342580" cy="339271"/>
            <a:chOff x="5049725" y="1435050"/>
            <a:chExt cx="486550" cy="481850"/>
          </a:xfrm>
        </p:grpSpPr>
        <p:sp>
          <p:nvSpPr>
            <p:cNvPr id="6358" name="Google Shape;6358;p8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8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8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8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2" name="Google Shape;6362;p88"/>
          <p:cNvGrpSpPr/>
          <p:nvPr/>
        </p:nvGrpSpPr>
        <p:grpSpPr>
          <a:xfrm>
            <a:off x="4173790" y="3125895"/>
            <a:ext cx="339359" cy="339253"/>
            <a:chOff x="5642475" y="1435075"/>
            <a:chExt cx="481975" cy="481825"/>
          </a:xfrm>
        </p:grpSpPr>
        <p:sp>
          <p:nvSpPr>
            <p:cNvPr id="6363" name="Google Shape;6363;p8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8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8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6" name="Google Shape;6366;p88"/>
          <p:cNvGrpSpPr/>
          <p:nvPr/>
        </p:nvGrpSpPr>
        <p:grpSpPr>
          <a:xfrm>
            <a:off x="4588276" y="3125886"/>
            <a:ext cx="343759" cy="339271"/>
            <a:chOff x="6232000" y="1435050"/>
            <a:chExt cx="488225" cy="481850"/>
          </a:xfrm>
        </p:grpSpPr>
        <p:sp>
          <p:nvSpPr>
            <p:cNvPr id="6367" name="Google Shape;6367;p8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8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8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8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8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2" name="Google Shape;6372;p88"/>
          <p:cNvGrpSpPr/>
          <p:nvPr/>
        </p:nvGrpSpPr>
        <p:grpSpPr>
          <a:xfrm>
            <a:off x="849012" y="3539545"/>
            <a:ext cx="299929" cy="337792"/>
            <a:chOff x="924450" y="2028975"/>
            <a:chExt cx="425975" cy="479750"/>
          </a:xfrm>
        </p:grpSpPr>
        <p:sp>
          <p:nvSpPr>
            <p:cNvPr id="6373" name="Google Shape;6373;p8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8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8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6" name="Google Shape;6376;p88"/>
          <p:cNvGrpSpPr/>
          <p:nvPr/>
        </p:nvGrpSpPr>
        <p:grpSpPr>
          <a:xfrm>
            <a:off x="1661509" y="3559347"/>
            <a:ext cx="339306" cy="298186"/>
            <a:chOff x="2085450" y="2057100"/>
            <a:chExt cx="481900" cy="423500"/>
          </a:xfrm>
        </p:grpSpPr>
        <p:sp>
          <p:nvSpPr>
            <p:cNvPr id="6377" name="Google Shape;6377;p8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8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8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0" name="Google Shape;6380;p88"/>
          <p:cNvGrpSpPr/>
          <p:nvPr/>
        </p:nvGrpSpPr>
        <p:grpSpPr>
          <a:xfrm>
            <a:off x="2089442" y="3582592"/>
            <a:ext cx="339306" cy="251698"/>
            <a:chOff x="2678275" y="2090100"/>
            <a:chExt cx="481900" cy="357475"/>
          </a:xfrm>
        </p:grpSpPr>
        <p:sp>
          <p:nvSpPr>
            <p:cNvPr id="6381" name="Google Shape;6381;p8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8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8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8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8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6" name="Google Shape;6386;p88"/>
          <p:cNvGrpSpPr/>
          <p:nvPr/>
        </p:nvGrpSpPr>
        <p:grpSpPr>
          <a:xfrm>
            <a:off x="2566646" y="3594790"/>
            <a:ext cx="219345" cy="227301"/>
            <a:chOff x="3357325" y="2093500"/>
            <a:chExt cx="311525" cy="322825"/>
          </a:xfrm>
        </p:grpSpPr>
        <p:sp>
          <p:nvSpPr>
            <p:cNvPr id="6387" name="Google Shape;6387;p8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8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8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90" name="Google Shape;6390;p8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91" name="Google Shape;6391;p88"/>
          <p:cNvGrpSpPr/>
          <p:nvPr/>
        </p:nvGrpSpPr>
        <p:grpSpPr>
          <a:xfrm>
            <a:off x="3360836" y="3538814"/>
            <a:ext cx="292078" cy="339253"/>
            <a:chOff x="4492800" y="2027925"/>
            <a:chExt cx="414825" cy="481825"/>
          </a:xfrm>
        </p:grpSpPr>
        <p:sp>
          <p:nvSpPr>
            <p:cNvPr id="6392" name="Google Shape;6392;p8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8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4" name="Google Shape;6394;p88"/>
          <p:cNvGrpSpPr/>
          <p:nvPr/>
        </p:nvGrpSpPr>
        <p:grpSpPr>
          <a:xfrm>
            <a:off x="3759928" y="3538805"/>
            <a:ext cx="339200" cy="339271"/>
            <a:chOff x="5049725" y="2027900"/>
            <a:chExt cx="481750" cy="481850"/>
          </a:xfrm>
        </p:grpSpPr>
        <p:sp>
          <p:nvSpPr>
            <p:cNvPr id="6395" name="Google Shape;6395;p8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8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8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8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8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8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8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2" name="Google Shape;6402;p8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3" name="Google Shape;6403;p88"/>
          <p:cNvGrpSpPr/>
          <p:nvPr/>
        </p:nvGrpSpPr>
        <p:grpSpPr>
          <a:xfrm>
            <a:off x="4233524" y="3538893"/>
            <a:ext cx="219890" cy="339095"/>
            <a:chOff x="5726350" y="2028150"/>
            <a:chExt cx="312300" cy="481600"/>
          </a:xfrm>
        </p:grpSpPr>
        <p:sp>
          <p:nvSpPr>
            <p:cNvPr id="6404" name="Google Shape;6404;p8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8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6" name="Google Shape;6406;p8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7" name="Google Shape;6407;p88"/>
          <p:cNvGrpSpPr/>
          <p:nvPr/>
        </p:nvGrpSpPr>
        <p:grpSpPr>
          <a:xfrm>
            <a:off x="4593715" y="3542000"/>
            <a:ext cx="332881" cy="332881"/>
            <a:chOff x="6239925" y="2032450"/>
            <a:chExt cx="472775" cy="472775"/>
          </a:xfrm>
        </p:grpSpPr>
        <p:sp>
          <p:nvSpPr>
            <p:cNvPr id="6408" name="Google Shape;6408;p8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9" name="Google Shape;6409;p8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0" name="Google Shape;6410;p88"/>
          <p:cNvGrpSpPr/>
          <p:nvPr/>
        </p:nvGrpSpPr>
        <p:grpSpPr>
          <a:xfrm>
            <a:off x="5042807" y="2364092"/>
            <a:ext cx="334641" cy="185425"/>
            <a:chOff x="903075" y="2730000"/>
            <a:chExt cx="475275" cy="263350"/>
          </a:xfrm>
        </p:grpSpPr>
        <p:sp>
          <p:nvSpPr>
            <p:cNvPr id="6411" name="Google Shape;6411;p8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8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8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4" name="Google Shape;6414;p88"/>
          <p:cNvGrpSpPr/>
          <p:nvPr/>
        </p:nvGrpSpPr>
        <p:grpSpPr>
          <a:xfrm>
            <a:off x="1247198" y="3538814"/>
            <a:ext cx="339253" cy="339253"/>
            <a:chOff x="1492675" y="2027925"/>
            <a:chExt cx="481825" cy="481825"/>
          </a:xfrm>
        </p:grpSpPr>
        <p:sp>
          <p:nvSpPr>
            <p:cNvPr id="6415" name="Google Shape;6415;p8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8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8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8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8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0" name="Google Shape;6420;p88"/>
          <p:cNvGrpSpPr/>
          <p:nvPr/>
        </p:nvGrpSpPr>
        <p:grpSpPr>
          <a:xfrm>
            <a:off x="5473575" y="2287178"/>
            <a:ext cx="339253" cy="339253"/>
            <a:chOff x="1492675" y="2620775"/>
            <a:chExt cx="481825" cy="481825"/>
          </a:xfrm>
        </p:grpSpPr>
        <p:sp>
          <p:nvSpPr>
            <p:cNvPr id="6421" name="Google Shape;6421;p8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8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23" name="Google Shape;6423;p8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24" name="Google Shape;6424;p88"/>
          <p:cNvGrpSpPr/>
          <p:nvPr/>
        </p:nvGrpSpPr>
        <p:grpSpPr>
          <a:xfrm>
            <a:off x="6297328" y="2303161"/>
            <a:ext cx="333585" cy="307287"/>
            <a:chOff x="2682350" y="2643425"/>
            <a:chExt cx="473775" cy="436425"/>
          </a:xfrm>
        </p:grpSpPr>
        <p:sp>
          <p:nvSpPr>
            <p:cNvPr id="6425" name="Google Shape;6425;p8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8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8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8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8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8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8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2" name="Google Shape;6432;p88"/>
          <p:cNvGrpSpPr/>
          <p:nvPr/>
        </p:nvGrpSpPr>
        <p:grpSpPr>
          <a:xfrm>
            <a:off x="6762818" y="2287178"/>
            <a:ext cx="238531" cy="339253"/>
            <a:chOff x="3342725" y="2620775"/>
            <a:chExt cx="338775" cy="481825"/>
          </a:xfrm>
        </p:grpSpPr>
        <p:sp>
          <p:nvSpPr>
            <p:cNvPr id="6433" name="Google Shape;6433;p8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8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8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6" name="Google Shape;6436;p88"/>
          <p:cNvGrpSpPr/>
          <p:nvPr/>
        </p:nvGrpSpPr>
        <p:grpSpPr>
          <a:xfrm>
            <a:off x="7156568" y="2287178"/>
            <a:ext cx="278296" cy="339253"/>
            <a:chOff x="3907325" y="2620775"/>
            <a:chExt cx="395250" cy="481825"/>
          </a:xfrm>
        </p:grpSpPr>
        <p:sp>
          <p:nvSpPr>
            <p:cNvPr id="6437" name="Google Shape;6437;p8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8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8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8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1" name="Google Shape;6441;p88"/>
          <p:cNvGrpSpPr/>
          <p:nvPr/>
        </p:nvGrpSpPr>
        <p:grpSpPr>
          <a:xfrm>
            <a:off x="7549755" y="2297783"/>
            <a:ext cx="339253" cy="318042"/>
            <a:chOff x="4456875" y="2635825"/>
            <a:chExt cx="481825" cy="451700"/>
          </a:xfrm>
        </p:grpSpPr>
        <p:sp>
          <p:nvSpPr>
            <p:cNvPr id="6442" name="Google Shape;6442;p8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3" name="Google Shape;6443;p8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8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8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8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8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8" name="Google Shape;6448;p88"/>
          <p:cNvGrpSpPr/>
          <p:nvPr/>
        </p:nvGrpSpPr>
        <p:grpSpPr>
          <a:xfrm>
            <a:off x="7974679" y="2297783"/>
            <a:ext cx="339253" cy="318042"/>
            <a:chOff x="5049725" y="2635825"/>
            <a:chExt cx="481825" cy="451700"/>
          </a:xfrm>
        </p:grpSpPr>
        <p:sp>
          <p:nvSpPr>
            <p:cNvPr id="6449" name="Google Shape;6449;p8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8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1" name="Google Shape;6451;p8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2" name="Google Shape;6452;p88"/>
          <p:cNvGrpSpPr/>
          <p:nvPr/>
        </p:nvGrpSpPr>
        <p:grpSpPr>
          <a:xfrm>
            <a:off x="2375386" y="3952243"/>
            <a:ext cx="338566" cy="338373"/>
            <a:chOff x="5643000" y="2621375"/>
            <a:chExt cx="480850" cy="480575"/>
          </a:xfrm>
        </p:grpSpPr>
        <p:sp>
          <p:nvSpPr>
            <p:cNvPr id="6453" name="Google Shape;6453;p8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8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8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8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8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8" name="Google Shape;6458;p8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8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0" name="Google Shape;6460;p88"/>
          <p:cNvGrpSpPr/>
          <p:nvPr/>
        </p:nvGrpSpPr>
        <p:grpSpPr>
          <a:xfrm>
            <a:off x="4192782" y="3951803"/>
            <a:ext cx="339359" cy="339253"/>
            <a:chOff x="6235250" y="2620775"/>
            <a:chExt cx="481975" cy="481825"/>
          </a:xfrm>
        </p:grpSpPr>
        <p:sp>
          <p:nvSpPr>
            <p:cNvPr id="6461" name="Google Shape;6461;p8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8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8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8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8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66" name="Google Shape;6466;p8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67" name="Google Shape;6467;p88"/>
          <p:cNvGrpSpPr/>
          <p:nvPr/>
        </p:nvGrpSpPr>
        <p:grpSpPr>
          <a:xfrm>
            <a:off x="5472652" y="2711317"/>
            <a:ext cx="341101" cy="339253"/>
            <a:chOff x="1535000" y="3223325"/>
            <a:chExt cx="484450" cy="481825"/>
          </a:xfrm>
        </p:grpSpPr>
        <p:sp>
          <p:nvSpPr>
            <p:cNvPr id="6468" name="Google Shape;6468;p8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8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8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1" name="Google Shape;6471;p88"/>
          <p:cNvGrpSpPr/>
          <p:nvPr/>
        </p:nvGrpSpPr>
        <p:grpSpPr>
          <a:xfrm>
            <a:off x="5880219" y="2746618"/>
            <a:ext cx="339253" cy="268649"/>
            <a:chOff x="2085525" y="3263750"/>
            <a:chExt cx="481825" cy="381550"/>
          </a:xfrm>
        </p:grpSpPr>
        <p:sp>
          <p:nvSpPr>
            <p:cNvPr id="6472" name="Google Shape;6472;p8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8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74" name="Google Shape;6474;p8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75" name="Google Shape;6475;p88"/>
          <p:cNvGrpSpPr/>
          <p:nvPr/>
        </p:nvGrpSpPr>
        <p:grpSpPr>
          <a:xfrm>
            <a:off x="6711982" y="2711308"/>
            <a:ext cx="340204" cy="339271"/>
            <a:chOff x="3270450" y="3213625"/>
            <a:chExt cx="483175" cy="481850"/>
          </a:xfrm>
        </p:grpSpPr>
        <p:sp>
          <p:nvSpPr>
            <p:cNvPr id="6476" name="Google Shape;6476;p8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8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8" name="Google Shape;6478;p88"/>
          <p:cNvGrpSpPr/>
          <p:nvPr/>
        </p:nvGrpSpPr>
        <p:grpSpPr>
          <a:xfrm>
            <a:off x="7211250" y="2711317"/>
            <a:ext cx="168931" cy="339253"/>
            <a:chOff x="3984950" y="3213600"/>
            <a:chExt cx="239925" cy="481825"/>
          </a:xfrm>
        </p:grpSpPr>
        <p:sp>
          <p:nvSpPr>
            <p:cNvPr id="6479" name="Google Shape;6479;p8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8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81" name="Google Shape;6481;p8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8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83" name="Google Shape;6483;p88"/>
          <p:cNvGrpSpPr/>
          <p:nvPr/>
        </p:nvGrpSpPr>
        <p:grpSpPr>
          <a:xfrm>
            <a:off x="1874281" y="3981487"/>
            <a:ext cx="355218" cy="279880"/>
            <a:chOff x="5629975" y="3255775"/>
            <a:chExt cx="504500" cy="397500"/>
          </a:xfrm>
        </p:grpSpPr>
        <p:sp>
          <p:nvSpPr>
            <p:cNvPr id="6484" name="Google Shape;6484;p8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8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8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8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8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88"/>
          <p:cNvGrpSpPr/>
          <p:nvPr/>
        </p:nvGrpSpPr>
        <p:grpSpPr>
          <a:xfrm>
            <a:off x="3755839" y="3981593"/>
            <a:ext cx="340256" cy="279669"/>
            <a:chOff x="6234950" y="3255925"/>
            <a:chExt cx="483250" cy="397200"/>
          </a:xfrm>
        </p:grpSpPr>
        <p:sp>
          <p:nvSpPr>
            <p:cNvPr id="6490" name="Google Shape;6490;p8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8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8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8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8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8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6" name="Google Shape;6496;p88"/>
          <p:cNvGrpSpPr/>
          <p:nvPr/>
        </p:nvGrpSpPr>
        <p:grpSpPr>
          <a:xfrm>
            <a:off x="5051107" y="3125970"/>
            <a:ext cx="318042" cy="339253"/>
            <a:chOff x="914900" y="3806450"/>
            <a:chExt cx="451700" cy="481825"/>
          </a:xfrm>
        </p:grpSpPr>
        <p:sp>
          <p:nvSpPr>
            <p:cNvPr id="6497" name="Google Shape;6497;p8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8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8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8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8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2" name="Google Shape;6502;p88"/>
          <p:cNvGrpSpPr/>
          <p:nvPr/>
        </p:nvGrpSpPr>
        <p:grpSpPr>
          <a:xfrm>
            <a:off x="5470028" y="3125785"/>
            <a:ext cx="346347" cy="339623"/>
            <a:chOff x="1490050" y="3805975"/>
            <a:chExt cx="491900" cy="482350"/>
          </a:xfrm>
        </p:grpSpPr>
        <p:sp>
          <p:nvSpPr>
            <p:cNvPr id="6503" name="Google Shape;6503;p8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8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8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8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7" name="Google Shape;6507;p88"/>
          <p:cNvGrpSpPr/>
          <p:nvPr/>
        </p:nvGrpSpPr>
        <p:grpSpPr>
          <a:xfrm>
            <a:off x="5893896" y="3125970"/>
            <a:ext cx="311899" cy="339253"/>
            <a:chOff x="2104275" y="3806450"/>
            <a:chExt cx="442975" cy="481825"/>
          </a:xfrm>
        </p:grpSpPr>
        <p:sp>
          <p:nvSpPr>
            <p:cNvPr id="6508" name="Google Shape;6508;p8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8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0" name="Google Shape;6510;p88"/>
          <p:cNvGrpSpPr/>
          <p:nvPr/>
        </p:nvGrpSpPr>
        <p:grpSpPr>
          <a:xfrm>
            <a:off x="6317413" y="3125970"/>
            <a:ext cx="293416" cy="339253"/>
            <a:chOff x="2710875" y="3806450"/>
            <a:chExt cx="416725" cy="481825"/>
          </a:xfrm>
        </p:grpSpPr>
        <p:sp>
          <p:nvSpPr>
            <p:cNvPr id="6511" name="Google Shape;6511;p8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8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3" name="Google Shape;6513;p88"/>
          <p:cNvGrpSpPr/>
          <p:nvPr/>
        </p:nvGrpSpPr>
        <p:grpSpPr>
          <a:xfrm>
            <a:off x="6712457" y="3166412"/>
            <a:ext cx="339253" cy="258369"/>
            <a:chOff x="3271200" y="3863875"/>
            <a:chExt cx="481825" cy="366950"/>
          </a:xfrm>
        </p:grpSpPr>
        <p:sp>
          <p:nvSpPr>
            <p:cNvPr id="6514" name="Google Shape;6514;p8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8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6" name="Google Shape;6516;p88"/>
          <p:cNvGrpSpPr/>
          <p:nvPr/>
        </p:nvGrpSpPr>
        <p:grpSpPr>
          <a:xfrm>
            <a:off x="7147952" y="3126199"/>
            <a:ext cx="295528" cy="338795"/>
            <a:chOff x="3895050" y="3806775"/>
            <a:chExt cx="419725" cy="481175"/>
          </a:xfrm>
        </p:grpSpPr>
        <p:sp>
          <p:nvSpPr>
            <p:cNvPr id="6517" name="Google Shape;6517;p8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8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9" name="Google Shape;6519;p88"/>
          <p:cNvGrpSpPr/>
          <p:nvPr/>
        </p:nvGrpSpPr>
        <p:grpSpPr>
          <a:xfrm>
            <a:off x="7551234" y="3125979"/>
            <a:ext cx="336296" cy="339235"/>
            <a:chOff x="4464775" y="3806475"/>
            <a:chExt cx="477625" cy="481800"/>
          </a:xfrm>
        </p:grpSpPr>
        <p:sp>
          <p:nvSpPr>
            <p:cNvPr id="6520" name="Google Shape;6520;p8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1" name="Google Shape;6521;p8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8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8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8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8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6" name="Google Shape;6526;p88"/>
          <p:cNvGrpSpPr/>
          <p:nvPr/>
        </p:nvGrpSpPr>
        <p:grpSpPr>
          <a:xfrm>
            <a:off x="7974679" y="3125970"/>
            <a:ext cx="339253" cy="339253"/>
            <a:chOff x="5049725" y="3806450"/>
            <a:chExt cx="481825" cy="481825"/>
          </a:xfrm>
        </p:grpSpPr>
        <p:sp>
          <p:nvSpPr>
            <p:cNvPr id="6527" name="Google Shape;6527;p8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8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8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0" name="Google Shape;6530;p88"/>
          <p:cNvGrpSpPr/>
          <p:nvPr/>
        </p:nvGrpSpPr>
        <p:grpSpPr>
          <a:xfrm>
            <a:off x="1461983" y="3951798"/>
            <a:ext cx="339253" cy="339253"/>
            <a:chOff x="5651375" y="3806450"/>
            <a:chExt cx="481825" cy="481825"/>
          </a:xfrm>
        </p:grpSpPr>
        <p:sp>
          <p:nvSpPr>
            <p:cNvPr id="6531" name="Google Shape;6531;p8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8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8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8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5" name="Google Shape;6535;p88"/>
          <p:cNvGrpSpPr/>
          <p:nvPr/>
        </p:nvGrpSpPr>
        <p:grpSpPr>
          <a:xfrm>
            <a:off x="3360663" y="3953787"/>
            <a:ext cx="298503" cy="335275"/>
            <a:chOff x="6264300" y="3809300"/>
            <a:chExt cx="423950" cy="476175"/>
          </a:xfrm>
        </p:grpSpPr>
        <p:sp>
          <p:nvSpPr>
            <p:cNvPr id="6536" name="Google Shape;6536;p8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8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8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9" name="Google Shape;6539;p88"/>
          <p:cNvGrpSpPr/>
          <p:nvPr/>
        </p:nvGrpSpPr>
        <p:grpSpPr>
          <a:xfrm>
            <a:off x="5039841" y="3538881"/>
            <a:ext cx="340573" cy="339271"/>
            <a:chOff x="898875" y="4399275"/>
            <a:chExt cx="483700" cy="481850"/>
          </a:xfrm>
        </p:grpSpPr>
        <p:sp>
          <p:nvSpPr>
            <p:cNvPr id="6540" name="Google Shape;6540;p8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8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8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8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8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8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8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8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8" name="Google Shape;6548;p88"/>
          <p:cNvGrpSpPr/>
          <p:nvPr/>
        </p:nvGrpSpPr>
        <p:grpSpPr>
          <a:xfrm>
            <a:off x="5473575" y="3554133"/>
            <a:ext cx="339253" cy="308765"/>
            <a:chOff x="1492675" y="4420975"/>
            <a:chExt cx="481825" cy="438525"/>
          </a:xfrm>
        </p:grpSpPr>
        <p:sp>
          <p:nvSpPr>
            <p:cNvPr id="6549" name="Google Shape;6549;p8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8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8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8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8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4" name="Google Shape;6554;p88"/>
          <p:cNvGrpSpPr/>
          <p:nvPr/>
        </p:nvGrpSpPr>
        <p:grpSpPr>
          <a:xfrm>
            <a:off x="5878556" y="3539558"/>
            <a:ext cx="342580" cy="337915"/>
            <a:chOff x="2084100" y="4400250"/>
            <a:chExt cx="486550" cy="479925"/>
          </a:xfrm>
        </p:grpSpPr>
        <p:sp>
          <p:nvSpPr>
            <p:cNvPr id="6555" name="Google Shape;6555;p8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8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8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8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8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8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1" name="Google Shape;6561;p88"/>
          <p:cNvGrpSpPr/>
          <p:nvPr/>
        </p:nvGrpSpPr>
        <p:grpSpPr>
          <a:xfrm>
            <a:off x="6315036" y="3538907"/>
            <a:ext cx="298169" cy="339218"/>
            <a:chOff x="2707950" y="4399325"/>
            <a:chExt cx="423475" cy="481775"/>
          </a:xfrm>
        </p:grpSpPr>
        <p:sp>
          <p:nvSpPr>
            <p:cNvPr id="6562" name="Google Shape;6562;p8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8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8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8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8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8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8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8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8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8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8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8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4" name="Google Shape;6574;p88"/>
          <p:cNvGrpSpPr/>
          <p:nvPr/>
        </p:nvGrpSpPr>
        <p:grpSpPr>
          <a:xfrm>
            <a:off x="6744555" y="3538881"/>
            <a:ext cx="275057" cy="339271"/>
            <a:chOff x="3330525" y="4399275"/>
            <a:chExt cx="390650" cy="481850"/>
          </a:xfrm>
        </p:grpSpPr>
        <p:sp>
          <p:nvSpPr>
            <p:cNvPr id="6575" name="Google Shape;6575;p8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8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8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8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8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8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8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2" name="Google Shape;6582;p88"/>
          <p:cNvGrpSpPr/>
          <p:nvPr/>
        </p:nvGrpSpPr>
        <p:grpSpPr>
          <a:xfrm>
            <a:off x="7169084" y="3538890"/>
            <a:ext cx="253265" cy="339253"/>
            <a:chOff x="3938800" y="4399275"/>
            <a:chExt cx="359700" cy="481825"/>
          </a:xfrm>
        </p:grpSpPr>
        <p:sp>
          <p:nvSpPr>
            <p:cNvPr id="6583" name="Google Shape;6583;p8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8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8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8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8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8" name="Google Shape;6588;p88"/>
          <p:cNvGrpSpPr/>
          <p:nvPr/>
        </p:nvGrpSpPr>
        <p:grpSpPr>
          <a:xfrm>
            <a:off x="7639862" y="3538890"/>
            <a:ext cx="159039" cy="339253"/>
            <a:chOff x="4584850" y="4399275"/>
            <a:chExt cx="225875" cy="481825"/>
          </a:xfrm>
        </p:grpSpPr>
        <p:sp>
          <p:nvSpPr>
            <p:cNvPr id="6589" name="Google Shape;6589;p8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8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91" name="Google Shape;6591;p8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92" name="Google Shape;6592;p88"/>
          <p:cNvGrpSpPr/>
          <p:nvPr/>
        </p:nvGrpSpPr>
        <p:grpSpPr>
          <a:xfrm>
            <a:off x="1049680" y="3951795"/>
            <a:ext cx="339253" cy="339253"/>
            <a:chOff x="5642550" y="4399275"/>
            <a:chExt cx="481825" cy="481825"/>
          </a:xfrm>
        </p:grpSpPr>
        <p:sp>
          <p:nvSpPr>
            <p:cNvPr id="6593" name="Google Shape;6593;p8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8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5" name="Google Shape;6595;p88"/>
          <p:cNvGrpSpPr/>
          <p:nvPr/>
        </p:nvGrpSpPr>
        <p:grpSpPr>
          <a:xfrm>
            <a:off x="2859815" y="3963703"/>
            <a:ext cx="363316" cy="315437"/>
            <a:chOff x="6218300" y="4416175"/>
            <a:chExt cx="516000" cy="448000"/>
          </a:xfrm>
        </p:grpSpPr>
        <p:sp>
          <p:nvSpPr>
            <p:cNvPr id="6596" name="Google Shape;6596;p8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8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8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88"/>
          <p:cNvGrpSpPr/>
          <p:nvPr/>
        </p:nvGrpSpPr>
        <p:grpSpPr>
          <a:xfrm>
            <a:off x="5918879" y="3951792"/>
            <a:ext cx="339253" cy="339253"/>
            <a:chOff x="899850" y="4992125"/>
            <a:chExt cx="481825" cy="481825"/>
          </a:xfrm>
        </p:grpSpPr>
        <p:sp>
          <p:nvSpPr>
            <p:cNvPr id="6600" name="Google Shape;6600;p8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8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8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3" name="Google Shape;6603;p88"/>
          <p:cNvGrpSpPr/>
          <p:nvPr/>
        </p:nvGrpSpPr>
        <p:grpSpPr>
          <a:xfrm>
            <a:off x="5461708" y="3951792"/>
            <a:ext cx="339253" cy="339253"/>
            <a:chOff x="1492675" y="4992125"/>
            <a:chExt cx="481825" cy="481825"/>
          </a:xfrm>
        </p:grpSpPr>
        <p:sp>
          <p:nvSpPr>
            <p:cNvPr id="6604" name="Google Shape;6604;p8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8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6" name="Google Shape;6606;p88"/>
          <p:cNvGrpSpPr/>
          <p:nvPr/>
        </p:nvGrpSpPr>
        <p:grpSpPr>
          <a:xfrm>
            <a:off x="5004462" y="3951792"/>
            <a:ext cx="339253" cy="339253"/>
            <a:chOff x="2085525" y="4992125"/>
            <a:chExt cx="481825" cy="481825"/>
          </a:xfrm>
        </p:grpSpPr>
        <p:sp>
          <p:nvSpPr>
            <p:cNvPr id="6607" name="Google Shape;6607;p8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8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9" name="Google Shape;6609;p88"/>
          <p:cNvGrpSpPr/>
          <p:nvPr/>
        </p:nvGrpSpPr>
        <p:grpSpPr>
          <a:xfrm>
            <a:off x="6833221" y="3951792"/>
            <a:ext cx="339253" cy="339253"/>
            <a:chOff x="2678350" y="4992125"/>
            <a:chExt cx="481825" cy="481825"/>
          </a:xfrm>
        </p:grpSpPr>
        <p:sp>
          <p:nvSpPr>
            <p:cNvPr id="6610" name="Google Shape;6610;p8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8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8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3" name="Google Shape;6613;p88"/>
          <p:cNvGrpSpPr/>
          <p:nvPr/>
        </p:nvGrpSpPr>
        <p:grpSpPr>
          <a:xfrm>
            <a:off x="4628816" y="3951792"/>
            <a:ext cx="339253" cy="339253"/>
            <a:chOff x="3271200" y="4992125"/>
            <a:chExt cx="481825" cy="481825"/>
          </a:xfrm>
        </p:grpSpPr>
        <p:sp>
          <p:nvSpPr>
            <p:cNvPr id="6614" name="Google Shape;6614;p8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8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8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7" name="Google Shape;6617;p88"/>
          <p:cNvGrpSpPr/>
          <p:nvPr/>
        </p:nvGrpSpPr>
        <p:grpSpPr>
          <a:xfrm>
            <a:off x="7290263" y="3952822"/>
            <a:ext cx="339411" cy="337193"/>
            <a:chOff x="3863900" y="4993625"/>
            <a:chExt cx="482050" cy="478900"/>
          </a:xfrm>
        </p:grpSpPr>
        <p:sp>
          <p:nvSpPr>
            <p:cNvPr id="6618" name="Google Shape;6618;p8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8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8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8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2" name="Google Shape;6622;p88"/>
          <p:cNvGrpSpPr/>
          <p:nvPr/>
        </p:nvGrpSpPr>
        <p:grpSpPr>
          <a:xfrm>
            <a:off x="7747437" y="3952822"/>
            <a:ext cx="339411" cy="337193"/>
            <a:chOff x="4456725" y="4993625"/>
            <a:chExt cx="482050" cy="478900"/>
          </a:xfrm>
        </p:grpSpPr>
        <p:sp>
          <p:nvSpPr>
            <p:cNvPr id="6623" name="Google Shape;6623;p8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8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8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8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7" name="Google Shape;6627;p88"/>
          <p:cNvGrpSpPr/>
          <p:nvPr/>
        </p:nvGrpSpPr>
        <p:grpSpPr>
          <a:xfrm>
            <a:off x="6376030" y="3952813"/>
            <a:ext cx="339411" cy="337211"/>
            <a:chOff x="5049575" y="4993600"/>
            <a:chExt cx="482050" cy="478925"/>
          </a:xfrm>
        </p:grpSpPr>
        <p:sp>
          <p:nvSpPr>
            <p:cNvPr id="6628" name="Google Shape;6628;p8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8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8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8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5"/>
          <p:cNvSpPr txBox="1"/>
          <p:nvPr>
            <p:ph type="title"/>
          </p:nvPr>
        </p:nvSpPr>
        <p:spPr>
          <a:xfrm>
            <a:off x="4546850" y="3744012"/>
            <a:ext cx="37098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.077 kWh</a:t>
            </a:r>
            <a:endParaRPr sz="4800"/>
          </a:p>
        </p:txBody>
      </p:sp>
      <p:sp>
        <p:nvSpPr>
          <p:cNvPr id="444" name="Google Shape;444;p35"/>
          <p:cNvSpPr txBox="1"/>
          <p:nvPr>
            <p:ph idx="1" type="subTitle"/>
          </p:nvPr>
        </p:nvSpPr>
        <p:spPr>
          <a:xfrm>
            <a:off x="4546850" y="4438478"/>
            <a:ext cx="3709800" cy="43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Energy used per hour of streaming</a:t>
            </a:r>
            <a:endParaRPr/>
          </a:p>
        </p:txBody>
      </p:sp>
      <p:sp>
        <p:nvSpPr>
          <p:cNvPr id="445" name="Google Shape;445;p35"/>
          <p:cNvSpPr txBox="1"/>
          <p:nvPr>
            <p:ph idx="2" type="title"/>
          </p:nvPr>
        </p:nvSpPr>
        <p:spPr>
          <a:xfrm>
            <a:off x="4546850" y="288818"/>
            <a:ext cx="37098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203,660,000</a:t>
            </a:r>
            <a:endParaRPr sz="4800"/>
          </a:p>
        </p:txBody>
      </p:sp>
      <p:sp>
        <p:nvSpPr>
          <p:cNvPr id="446" name="Google Shape;446;p35"/>
          <p:cNvSpPr txBox="1"/>
          <p:nvPr>
            <p:ph idx="3" type="subTitle"/>
          </p:nvPr>
        </p:nvSpPr>
        <p:spPr>
          <a:xfrm>
            <a:off x="4546850" y="983284"/>
            <a:ext cx="3709800" cy="43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Global Netflix Subscribers in 2020</a:t>
            </a:r>
            <a:endParaRPr/>
          </a:p>
        </p:txBody>
      </p:sp>
      <p:sp>
        <p:nvSpPr>
          <p:cNvPr id="447" name="Google Shape;447;p35"/>
          <p:cNvSpPr txBox="1"/>
          <p:nvPr>
            <p:ph idx="4" type="title"/>
          </p:nvPr>
        </p:nvSpPr>
        <p:spPr>
          <a:xfrm>
            <a:off x="4546850" y="2016415"/>
            <a:ext cx="37098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3.2 Hours</a:t>
            </a:r>
            <a:endParaRPr sz="4800"/>
          </a:p>
        </p:txBody>
      </p:sp>
      <p:sp>
        <p:nvSpPr>
          <p:cNvPr id="448" name="Google Shape;448;p35"/>
          <p:cNvSpPr txBox="1"/>
          <p:nvPr>
            <p:ph idx="5" type="subTitle"/>
          </p:nvPr>
        </p:nvSpPr>
        <p:spPr>
          <a:xfrm>
            <a:off x="4205300" y="2710881"/>
            <a:ext cx="4392900" cy="43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a:t>
            </a:r>
            <a:r>
              <a:rPr lang="en"/>
              <a:t>subscribers average time watching in 2020</a:t>
            </a:r>
            <a:endParaRPr/>
          </a:p>
        </p:txBody>
      </p:sp>
      <p:grpSp>
        <p:nvGrpSpPr>
          <p:cNvPr id="449" name="Google Shape;449;p35"/>
          <p:cNvGrpSpPr/>
          <p:nvPr/>
        </p:nvGrpSpPr>
        <p:grpSpPr>
          <a:xfrm>
            <a:off x="1084694" y="1280898"/>
            <a:ext cx="2762860" cy="2581707"/>
            <a:chOff x="5345275" y="1494513"/>
            <a:chExt cx="2305650" cy="2154475"/>
          </a:xfrm>
        </p:grpSpPr>
        <p:grpSp>
          <p:nvGrpSpPr>
            <p:cNvPr id="450" name="Google Shape;450;p35"/>
            <p:cNvGrpSpPr/>
            <p:nvPr/>
          </p:nvGrpSpPr>
          <p:grpSpPr>
            <a:xfrm>
              <a:off x="5482656" y="1650201"/>
              <a:ext cx="1776478" cy="1460526"/>
              <a:chOff x="4854725" y="758275"/>
              <a:chExt cx="2143175" cy="1654800"/>
            </a:xfrm>
          </p:grpSpPr>
          <p:sp>
            <p:nvSpPr>
              <p:cNvPr id="451" name="Google Shape;451;p35"/>
              <p:cNvSpPr/>
              <p:nvPr/>
            </p:nvSpPr>
            <p:spPr>
              <a:xfrm>
                <a:off x="4854725" y="758275"/>
                <a:ext cx="276300" cy="16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5121421" y="758275"/>
                <a:ext cx="276300" cy="16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a:off x="5388118" y="758275"/>
                <a:ext cx="276300" cy="16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5654814" y="758275"/>
                <a:ext cx="276300" cy="16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5921511" y="758275"/>
                <a:ext cx="276300" cy="16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6188207" y="758275"/>
                <a:ext cx="276300" cy="16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6454904" y="758275"/>
                <a:ext cx="276300" cy="16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6721600" y="758275"/>
                <a:ext cx="276300" cy="16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35"/>
            <p:cNvGrpSpPr/>
            <p:nvPr/>
          </p:nvGrpSpPr>
          <p:grpSpPr>
            <a:xfrm>
              <a:off x="5345275" y="1494513"/>
              <a:ext cx="2305650" cy="2154475"/>
              <a:chOff x="3802700" y="3242450"/>
              <a:chExt cx="2305650" cy="2154475"/>
            </a:xfrm>
          </p:grpSpPr>
          <p:sp>
            <p:nvSpPr>
              <p:cNvPr id="460" name="Google Shape;460;p35"/>
              <p:cNvSpPr/>
              <p:nvPr/>
            </p:nvSpPr>
            <p:spPr>
              <a:xfrm>
                <a:off x="4140650" y="4849375"/>
                <a:ext cx="205500" cy="547550"/>
              </a:xfrm>
              <a:custGeom>
                <a:rect b="b" l="l" r="r" t="t"/>
                <a:pathLst>
                  <a:path extrusionOk="0" h="21902" w="8220">
                    <a:moveTo>
                      <a:pt x="2639" y="1"/>
                    </a:moveTo>
                    <a:lnTo>
                      <a:pt x="1" y="21901"/>
                    </a:lnTo>
                    <a:lnTo>
                      <a:pt x="1962" y="21901"/>
                    </a:lnTo>
                    <a:lnTo>
                      <a:pt x="82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4448275" y="4856975"/>
                <a:ext cx="115600" cy="313475"/>
              </a:xfrm>
              <a:custGeom>
                <a:rect b="b" l="l" r="r" t="t"/>
                <a:pathLst>
                  <a:path extrusionOk="0" h="12539" w="4624">
                    <a:moveTo>
                      <a:pt x="1495" y="0"/>
                    </a:moveTo>
                    <a:lnTo>
                      <a:pt x="0" y="12538"/>
                    </a:lnTo>
                    <a:lnTo>
                      <a:pt x="1098" y="12538"/>
                    </a:lnTo>
                    <a:lnTo>
                      <a:pt x="46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5477350" y="4856975"/>
                <a:ext cx="116175" cy="313475"/>
              </a:xfrm>
              <a:custGeom>
                <a:rect b="b" l="l" r="r" t="t"/>
                <a:pathLst>
                  <a:path extrusionOk="0" h="12539" w="4647">
                    <a:moveTo>
                      <a:pt x="0" y="0"/>
                    </a:moveTo>
                    <a:lnTo>
                      <a:pt x="3549" y="12538"/>
                    </a:lnTo>
                    <a:lnTo>
                      <a:pt x="4646" y="12538"/>
                    </a:lnTo>
                    <a:lnTo>
                      <a:pt x="3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5644875" y="4849375"/>
                <a:ext cx="205475" cy="547550"/>
              </a:xfrm>
              <a:custGeom>
                <a:rect b="b" l="l" r="r" t="t"/>
                <a:pathLst>
                  <a:path extrusionOk="0" h="21902" w="8219">
                    <a:moveTo>
                      <a:pt x="0" y="1"/>
                    </a:moveTo>
                    <a:lnTo>
                      <a:pt x="6281" y="21901"/>
                    </a:lnTo>
                    <a:lnTo>
                      <a:pt x="8219" y="21901"/>
                    </a:lnTo>
                    <a:lnTo>
                      <a:pt x="55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3802700" y="3242450"/>
                <a:ext cx="2305650" cy="1733025"/>
              </a:xfrm>
              <a:custGeom>
                <a:rect b="b" l="l" r="r" t="t"/>
                <a:pathLst>
                  <a:path extrusionOk="0" h="69321" w="92226">
                    <a:moveTo>
                      <a:pt x="75602" y="6818"/>
                    </a:moveTo>
                    <a:lnTo>
                      <a:pt x="75602" y="62597"/>
                    </a:lnTo>
                    <a:lnTo>
                      <a:pt x="6724" y="61453"/>
                    </a:lnTo>
                    <a:lnTo>
                      <a:pt x="6724" y="9083"/>
                    </a:lnTo>
                    <a:lnTo>
                      <a:pt x="75602" y="6818"/>
                    </a:lnTo>
                    <a:close/>
                    <a:moveTo>
                      <a:pt x="92225" y="0"/>
                    </a:moveTo>
                    <a:lnTo>
                      <a:pt x="0" y="2638"/>
                    </a:lnTo>
                    <a:lnTo>
                      <a:pt x="0" y="67990"/>
                    </a:lnTo>
                    <a:lnTo>
                      <a:pt x="92225" y="69321"/>
                    </a:lnTo>
                    <a:lnTo>
                      <a:pt x="922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5783775" y="3504975"/>
                <a:ext cx="235850" cy="213925"/>
              </a:xfrm>
              <a:custGeom>
                <a:rect b="b" l="l" r="r" t="t"/>
                <a:pathLst>
                  <a:path extrusionOk="0" h="8557" w="9434">
                    <a:moveTo>
                      <a:pt x="4706" y="1"/>
                    </a:moveTo>
                    <a:cubicBezTo>
                      <a:pt x="2768" y="1"/>
                      <a:pt x="1019" y="1327"/>
                      <a:pt x="561" y="3298"/>
                    </a:cubicBezTo>
                    <a:cubicBezTo>
                      <a:pt x="1" y="5586"/>
                      <a:pt x="1425" y="7898"/>
                      <a:pt x="3737" y="8435"/>
                    </a:cubicBezTo>
                    <a:cubicBezTo>
                      <a:pt x="4073" y="8517"/>
                      <a:pt x="4411" y="8556"/>
                      <a:pt x="4743" y="8556"/>
                    </a:cubicBezTo>
                    <a:cubicBezTo>
                      <a:pt x="6667" y="8556"/>
                      <a:pt x="8419" y="7230"/>
                      <a:pt x="8897" y="5259"/>
                    </a:cubicBezTo>
                    <a:cubicBezTo>
                      <a:pt x="9434" y="2971"/>
                      <a:pt x="8009" y="660"/>
                      <a:pt x="5721" y="123"/>
                    </a:cubicBezTo>
                    <a:cubicBezTo>
                      <a:pt x="5381" y="40"/>
                      <a:pt x="5041" y="1"/>
                      <a:pt x="47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5783775" y="3855200"/>
                <a:ext cx="235850" cy="213925"/>
              </a:xfrm>
              <a:custGeom>
                <a:rect b="b" l="l" r="r" t="t"/>
                <a:pathLst>
                  <a:path extrusionOk="0" h="8557" w="9434">
                    <a:moveTo>
                      <a:pt x="4706" y="1"/>
                    </a:moveTo>
                    <a:cubicBezTo>
                      <a:pt x="2768" y="1"/>
                      <a:pt x="1019" y="1327"/>
                      <a:pt x="561" y="3298"/>
                    </a:cubicBezTo>
                    <a:cubicBezTo>
                      <a:pt x="1" y="5586"/>
                      <a:pt x="1425" y="7897"/>
                      <a:pt x="3737" y="8434"/>
                    </a:cubicBezTo>
                    <a:cubicBezTo>
                      <a:pt x="4073" y="8517"/>
                      <a:pt x="4411" y="8556"/>
                      <a:pt x="4743" y="8556"/>
                    </a:cubicBezTo>
                    <a:cubicBezTo>
                      <a:pt x="6667" y="8556"/>
                      <a:pt x="8419" y="7230"/>
                      <a:pt x="8897" y="5259"/>
                    </a:cubicBezTo>
                    <a:cubicBezTo>
                      <a:pt x="9434" y="2971"/>
                      <a:pt x="8009" y="659"/>
                      <a:pt x="5721" y="122"/>
                    </a:cubicBezTo>
                    <a:cubicBezTo>
                      <a:pt x="5381" y="40"/>
                      <a:pt x="5041" y="1"/>
                      <a:pt x="47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5874850" y="3521450"/>
                <a:ext cx="51375" cy="175150"/>
              </a:xfrm>
              <a:custGeom>
                <a:rect b="b" l="l" r="r" t="t"/>
                <a:pathLst>
                  <a:path extrusionOk="0" h="7006" w="2055">
                    <a:moveTo>
                      <a:pt x="1028" y="1"/>
                    </a:moveTo>
                    <a:cubicBezTo>
                      <a:pt x="467" y="1"/>
                      <a:pt x="0" y="468"/>
                      <a:pt x="0" y="1028"/>
                    </a:cubicBezTo>
                    <a:lnTo>
                      <a:pt x="0" y="5978"/>
                    </a:lnTo>
                    <a:cubicBezTo>
                      <a:pt x="0" y="6538"/>
                      <a:pt x="467" y="7005"/>
                      <a:pt x="1028" y="7005"/>
                    </a:cubicBezTo>
                    <a:cubicBezTo>
                      <a:pt x="1588" y="7005"/>
                      <a:pt x="2055" y="6538"/>
                      <a:pt x="2055" y="5978"/>
                    </a:cubicBezTo>
                    <a:lnTo>
                      <a:pt x="2055" y="1028"/>
                    </a:lnTo>
                    <a:cubicBezTo>
                      <a:pt x="2055" y="468"/>
                      <a:pt x="1588" y="1"/>
                      <a:pt x="1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5874850" y="3871675"/>
                <a:ext cx="51375" cy="175125"/>
              </a:xfrm>
              <a:custGeom>
                <a:rect b="b" l="l" r="r" t="t"/>
                <a:pathLst>
                  <a:path extrusionOk="0" h="7005" w="2055">
                    <a:moveTo>
                      <a:pt x="1028" y="0"/>
                    </a:moveTo>
                    <a:cubicBezTo>
                      <a:pt x="467" y="0"/>
                      <a:pt x="0" y="467"/>
                      <a:pt x="0" y="1028"/>
                    </a:cubicBezTo>
                    <a:lnTo>
                      <a:pt x="0" y="5978"/>
                    </a:lnTo>
                    <a:cubicBezTo>
                      <a:pt x="0" y="6538"/>
                      <a:pt x="467" y="7005"/>
                      <a:pt x="1028" y="7005"/>
                    </a:cubicBezTo>
                    <a:cubicBezTo>
                      <a:pt x="1588" y="7005"/>
                      <a:pt x="2055" y="6538"/>
                      <a:pt x="2055" y="5978"/>
                    </a:cubicBezTo>
                    <a:lnTo>
                      <a:pt x="2055" y="1028"/>
                    </a:lnTo>
                    <a:cubicBezTo>
                      <a:pt x="2055" y="467"/>
                      <a:pt x="1588" y="0"/>
                      <a:pt x="10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5772700" y="4251075"/>
                <a:ext cx="109750" cy="95175"/>
              </a:xfrm>
              <a:custGeom>
                <a:rect b="b" l="l" r="r" t="t"/>
                <a:pathLst>
                  <a:path extrusionOk="0" h="3807" w="4390">
                    <a:moveTo>
                      <a:pt x="257" y="1"/>
                    </a:moveTo>
                    <a:cubicBezTo>
                      <a:pt x="117" y="1"/>
                      <a:pt x="0" y="118"/>
                      <a:pt x="0" y="258"/>
                    </a:cubicBezTo>
                    <a:lnTo>
                      <a:pt x="0" y="3526"/>
                    </a:lnTo>
                    <a:cubicBezTo>
                      <a:pt x="0" y="3690"/>
                      <a:pt x="117" y="3807"/>
                      <a:pt x="257" y="3807"/>
                    </a:cubicBezTo>
                    <a:lnTo>
                      <a:pt x="4110" y="3807"/>
                    </a:lnTo>
                    <a:cubicBezTo>
                      <a:pt x="4273" y="3807"/>
                      <a:pt x="4390" y="3690"/>
                      <a:pt x="4390" y="3526"/>
                    </a:cubicBezTo>
                    <a:lnTo>
                      <a:pt x="4390" y="258"/>
                    </a:lnTo>
                    <a:cubicBezTo>
                      <a:pt x="4390" y="118"/>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5918625" y="4251075"/>
                <a:ext cx="109750" cy="95175"/>
              </a:xfrm>
              <a:custGeom>
                <a:rect b="b" l="l" r="r" t="t"/>
                <a:pathLst>
                  <a:path extrusionOk="0" h="3807" w="4390">
                    <a:moveTo>
                      <a:pt x="257" y="1"/>
                    </a:moveTo>
                    <a:cubicBezTo>
                      <a:pt x="117" y="1"/>
                      <a:pt x="0" y="118"/>
                      <a:pt x="0" y="258"/>
                    </a:cubicBezTo>
                    <a:lnTo>
                      <a:pt x="0" y="3526"/>
                    </a:lnTo>
                    <a:cubicBezTo>
                      <a:pt x="0" y="3690"/>
                      <a:pt x="117" y="3807"/>
                      <a:pt x="257" y="3807"/>
                    </a:cubicBezTo>
                    <a:lnTo>
                      <a:pt x="4110" y="3807"/>
                    </a:lnTo>
                    <a:cubicBezTo>
                      <a:pt x="4273" y="3807"/>
                      <a:pt x="4390" y="3690"/>
                      <a:pt x="4390" y="3526"/>
                    </a:cubicBezTo>
                    <a:lnTo>
                      <a:pt x="4390" y="258"/>
                    </a:lnTo>
                    <a:cubicBezTo>
                      <a:pt x="4390" y="118"/>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5772700" y="4390000"/>
                <a:ext cx="109750" cy="94600"/>
              </a:xfrm>
              <a:custGeom>
                <a:rect b="b" l="l" r="r" t="t"/>
                <a:pathLst>
                  <a:path extrusionOk="0" h="3784" w="439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5918625" y="4390000"/>
                <a:ext cx="109750" cy="94600"/>
              </a:xfrm>
              <a:custGeom>
                <a:rect b="b" l="l" r="r" t="t"/>
                <a:pathLst>
                  <a:path extrusionOk="0" h="3784" w="439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a:off x="5772700" y="4535925"/>
                <a:ext cx="109750" cy="94600"/>
              </a:xfrm>
              <a:custGeom>
                <a:rect b="b" l="l" r="r" t="t"/>
                <a:pathLst>
                  <a:path extrusionOk="0" h="3784" w="439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a:off x="5918625" y="4535925"/>
                <a:ext cx="109750" cy="94600"/>
              </a:xfrm>
              <a:custGeom>
                <a:rect b="b" l="l" r="r" t="t"/>
                <a:pathLst>
                  <a:path extrusionOk="0" h="3784" w="439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a:off x="5772700" y="4674275"/>
                <a:ext cx="109750" cy="95150"/>
              </a:xfrm>
              <a:custGeom>
                <a:rect b="b" l="l" r="r" t="t"/>
                <a:pathLst>
                  <a:path extrusionOk="0" h="3806" w="4390">
                    <a:moveTo>
                      <a:pt x="257" y="0"/>
                    </a:moveTo>
                    <a:cubicBezTo>
                      <a:pt x="117" y="0"/>
                      <a:pt x="0" y="117"/>
                      <a:pt x="0" y="257"/>
                    </a:cubicBezTo>
                    <a:lnTo>
                      <a:pt x="0" y="3526"/>
                    </a:lnTo>
                    <a:cubicBezTo>
                      <a:pt x="0" y="3689"/>
                      <a:pt x="117" y="3806"/>
                      <a:pt x="257" y="3806"/>
                    </a:cubicBezTo>
                    <a:lnTo>
                      <a:pt x="4110" y="3806"/>
                    </a:lnTo>
                    <a:cubicBezTo>
                      <a:pt x="4273" y="3806"/>
                      <a:pt x="4390" y="3689"/>
                      <a:pt x="4390" y="3526"/>
                    </a:cubicBezTo>
                    <a:lnTo>
                      <a:pt x="4390" y="257"/>
                    </a:lnTo>
                    <a:cubicBezTo>
                      <a:pt x="4390" y="117"/>
                      <a:pt x="4273" y="0"/>
                      <a:pt x="4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5918625" y="4674275"/>
                <a:ext cx="109750" cy="95150"/>
              </a:xfrm>
              <a:custGeom>
                <a:rect b="b" l="l" r="r" t="t"/>
                <a:pathLst>
                  <a:path extrusionOk="0" h="3806" w="4390">
                    <a:moveTo>
                      <a:pt x="257" y="0"/>
                    </a:moveTo>
                    <a:cubicBezTo>
                      <a:pt x="117" y="0"/>
                      <a:pt x="0" y="117"/>
                      <a:pt x="0" y="257"/>
                    </a:cubicBezTo>
                    <a:lnTo>
                      <a:pt x="0" y="3526"/>
                    </a:lnTo>
                    <a:cubicBezTo>
                      <a:pt x="0" y="3689"/>
                      <a:pt x="117" y="3806"/>
                      <a:pt x="257" y="3806"/>
                    </a:cubicBezTo>
                    <a:lnTo>
                      <a:pt x="4110" y="3806"/>
                    </a:lnTo>
                    <a:cubicBezTo>
                      <a:pt x="4273" y="3806"/>
                      <a:pt x="4390" y="3689"/>
                      <a:pt x="4390" y="3526"/>
                    </a:cubicBezTo>
                    <a:lnTo>
                      <a:pt x="4390" y="257"/>
                    </a:lnTo>
                    <a:cubicBezTo>
                      <a:pt x="4390" y="117"/>
                      <a:pt x="4273" y="0"/>
                      <a:pt x="4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5772700" y="4148925"/>
                <a:ext cx="262675" cy="22225"/>
              </a:xfrm>
              <a:custGeom>
                <a:rect b="b" l="l" r="r" t="t"/>
                <a:pathLst>
                  <a:path extrusionOk="0" h="889" w="10507">
                    <a:moveTo>
                      <a:pt x="0" y="1"/>
                    </a:moveTo>
                    <a:lnTo>
                      <a:pt x="0" y="888"/>
                    </a:lnTo>
                    <a:lnTo>
                      <a:pt x="10507" y="888"/>
                    </a:lnTo>
                    <a:lnTo>
                      <a:pt x="10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8" name="Google Shape;478;p35"/>
          <p:cNvSpPr txBox="1"/>
          <p:nvPr/>
        </p:nvSpPr>
        <p:spPr>
          <a:xfrm>
            <a:off x="76750" y="4712400"/>
            <a:ext cx="124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Lato"/>
                <a:ea typeface="Lato"/>
                <a:cs typeface="Lato"/>
                <a:sym typeface="Lato"/>
              </a:rPr>
              <a:t>iea.org</a:t>
            </a:r>
            <a:endParaRPr/>
          </a:p>
        </p:txBody>
      </p:sp>
      <p:sp>
        <p:nvSpPr>
          <p:cNvPr id="479" name="Google Shape;479;p35"/>
          <p:cNvSpPr/>
          <p:nvPr/>
        </p:nvSpPr>
        <p:spPr>
          <a:xfrm>
            <a:off x="6004250" y="3097846"/>
            <a:ext cx="795000" cy="697500"/>
          </a:xfrm>
          <a:prstGeom prst="mathMultiply">
            <a:avLst>
              <a:gd fmla="val 23520" name="adj1"/>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6004250" y="1370249"/>
            <a:ext cx="795000" cy="697500"/>
          </a:xfrm>
          <a:prstGeom prst="mathMultiply">
            <a:avLst>
              <a:gd fmla="val 23520" name="adj1"/>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35" name="Shape 6635"/>
        <p:cNvGrpSpPr/>
        <p:nvPr/>
      </p:nvGrpSpPr>
      <p:grpSpPr>
        <a:xfrm>
          <a:off x="0" y="0"/>
          <a:ext cx="0" cy="0"/>
          <a:chOff x="0" y="0"/>
          <a:chExt cx="0" cy="0"/>
        </a:xfrm>
      </p:grpSpPr>
      <p:sp>
        <p:nvSpPr>
          <p:cNvPr id="6636" name="Google Shape;6636;p89"/>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37" name="Google Shape;6637;p89"/>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638" name="Google Shape;6638;p89"/>
          <p:cNvGrpSpPr/>
          <p:nvPr/>
        </p:nvGrpSpPr>
        <p:grpSpPr>
          <a:xfrm>
            <a:off x="876361" y="1533504"/>
            <a:ext cx="322099" cy="370529"/>
            <a:chOff x="-42971725" y="3217825"/>
            <a:chExt cx="275675" cy="317125"/>
          </a:xfrm>
        </p:grpSpPr>
        <p:sp>
          <p:nvSpPr>
            <p:cNvPr id="6639" name="Google Shape;6639;p8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89"/>
          <p:cNvGrpSpPr/>
          <p:nvPr/>
        </p:nvGrpSpPr>
        <p:grpSpPr>
          <a:xfrm>
            <a:off x="848276" y="2002160"/>
            <a:ext cx="378270" cy="337551"/>
            <a:chOff x="-42996150" y="3612600"/>
            <a:chExt cx="323750" cy="288900"/>
          </a:xfrm>
        </p:grpSpPr>
        <p:sp>
          <p:nvSpPr>
            <p:cNvPr id="6643" name="Google Shape;6643;p8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89"/>
          <p:cNvGrpSpPr/>
          <p:nvPr/>
        </p:nvGrpSpPr>
        <p:grpSpPr>
          <a:xfrm>
            <a:off x="851036" y="2411530"/>
            <a:ext cx="372749" cy="370909"/>
            <a:chOff x="-42994575" y="3950300"/>
            <a:chExt cx="319025" cy="317450"/>
          </a:xfrm>
        </p:grpSpPr>
        <p:sp>
          <p:nvSpPr>
            <p:cNvPr id="6647" name="Google Shape;6647;p8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89"/>
          <p:cNvGrpSpPr/>
          <p:nvPr/>
        </p:nvGrpSpPr>
        <p:grpSpPr>
          <a:xfrm>
            <a:off x="3004431" y="1558362"/>
            <a:ext cx="371785" cy="370879"/>
            <a:chOff x="-41111350" y="3239100"/>
            <a:chExt cx="318200" cy="317425"/>
          </a:xfrm>
        </p:grpSpPr>
        <p:sp>
          <p:nvSpPr>
            <p:cNvPr id="6651" name="Google Shape;6651;p8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89"/>
          <p:cNvGrpSpPr/>
          <p:nvPr/>
        </p:nvGrpSpPr>
        <p:grpSpPr>
          <a:xfrm>
            <a:off x="3000751" y="1993894"/>
            <a:ext cx="379146" cy="370967"/>
            <a:chOff x="-41117650" y="3605525"/>
            <a:chExt cx="324500" cy="317500"/>
          </a:xfrm>
        </p:grpSpPr>
        <p:sp>
          <p:nvSpPr>
            <p:cNvPr id="6656" name="Google Shape;6656;p8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9" name="Google Shape;6659;p89"/>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0" name="Google Shape;6660;p89"/>
          <p:cNvGrpSpPr/>
          <p:nvPr/>
        </p:nvGrpSpPr>
        <p:grpSpPr>
          <a:xfrm>
            <a:off x="1827005" y="2885417"/>
            <a:ext cx="216271" cy="371814"/>
            <a:chOff x="-39205300" y="3220175"/>
            <a:chExt cx="185100" cy="318225"/>
          </a:xfrm>
        </p:grpSpPr>
        <p:sp>
          <p:nvSpPr>
            <p:cNvPr id="6661" name="Google Shape;6661;p8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89"/>
          <p:cNvGrpSpPr/>
          <p:nvPr/>
        </p:nvGrpSpPr>
        <p:grpSpPr>
          <a:xfrm>
            <a:off x="1792533" y="3345488"/>
            <a:ext cx="300016" cy="369273"/>
            <a:chOff x="-39248625" y="3588600"/>
            <a:chExt cx="256775" cy="316050"/>
          </a:xfrm>
        </p:grpSpPr>
        <p:sp>
          <p:nvSpPr>
            <p:cNvPr id="6664" name="Google Shape;6664;p8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6" name="Google Shape;6666;p89"/>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9"/>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8" name="Google Shape;6668;p89"/>
          <p:cNvGrpSpPr/>
          <p:nvPr/>
        </p:nvGrpSpPr>
        <p:grpSpPr>
          <a:xfrm>
            <a:off x="1243246" y="1533504"/>
            <a:ext cx="429504" cy="370879"/>
            <a:chOff x="-42651700" y="3217825"/>
            <a:chExt cx="367600" cy="317425"/>
          </a:xfrm>
        </p:grpSpPr>
        <p:sp>
          <p:nvSpPr>
            <p:cNvPr id="6669" name="Google Shape;6669;p8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89"/>
          <p:cNvGrpSpPr/>
          <p:nvPr/>
        </p:nvGrpSpPr>
        <p:grpSpPr>
          <a:xfrm>
            <a:off x="1278678" y="1973154"/>
            <a:ext cx="358640" cy="363226"/>
            <a:chOff x="-42617300" y="3587775"/>
            <a:chExt cx="306950" cy="310875"/>
          </a:xfrm>
        </p:grpSpPr>
        <p:sp>
          <p:nvSpPr>
            <p:cNvPr id="6674" name="Google Shape;6674;p8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6" name="Google Shape;6676;p89"/>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7" name="Google Shape;6677;p89"/>
          <p:cNvGrpSpPr/>
          <p:nvPr/>
        </p:nvGrpSpPr>
        <p:grpSpPr>
          <a:xfrm>
            <a:off x="3450506" y="1557895"/>
            <a:ext cx="376926" cy="370324"/>
            <a:chOff x="-40748275" y="3238700"/>
            <a:chExt cx="322600" cy="316950"/>
          </a:xfrm>
        </p:grpSpPr>
        <p:sp>
          <p:nvSpPr>
            <p:cNvPr id="6678" name="Google Shape;6678;p8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9"/>
          <p:cNvGrpSpPr/>
          <p:nvPr/>
        </p:nvGrpSpPr>
        <p:grpSpPr>
          <a:xfrm>
            <a:off x="3453062" y="2025879"/>
            <a:ext cx="371814" cy="338690"/>
            <a:chOff x="-40745125" y="3632900"/>
            <a:chExt cx="318225" cy="289875"/>
          </a:xfrm>
        </p:grpSpPr>
        <p:sp>
          <p:nvSpPr>
            <p:cNvPr id="6685" name="Google Shape;6685;p8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89"/>
          <p:cNvGrpSpPr/>
          <p:nvPr/>
        </p:nvGrpSpPr>
        <p:grpSpPr>
          <a:xfrm>
            <a:off x="3457209" y="2437089"/>
            <a:ext cx="363518" cy="370178"/>
            <a:chOff x="-40742750" y="3972175"/>
            <a:chExt cx="311125" cy="316825"/>
          </a:xfrm>
        </p:grpSpPr>
        <p:sp>
          <p:nvSpPr>
            <p:cNvPr id="6693" name="Google Shape;6693;p8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89"/>
          <p:cNvGrpSpPr/>
          <p:nvPr/>
        </p:nvGrpSpPr>
        <p:grpSpPr>
          <a:xfrm>
            <a:off x="2239871" y="2887257"/>
            <a:ext cx="266892" cy="369974"/>
            <a:chOff x="-38860325" y="3221750"/>
            <a:chExt cx="228425" cy="316650"/>
          </a:xfrm>
        </p:grpSpPr>
        <p:sp>
          <p:nvSpPr>
            <p:cNvPr id="6696" name="Google Shape;6696;p8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89"/>
          <p:cNvGrpSpPr/>
          <p:nvPr/>
        </p:nvGrpSpPr>
        <p:grpSpPr>
          <a:xfrm>
            <a:off x="2190678" y="3349314"/>
            <a:ext cx="380081" cy="367111"/>
            <a:chOff x="-38905225" y="3591875"/>
            <a:chExt cx="325300" cy="314200"/>
          </a:xfrm>
        </p:grpSpPr>
        <p:sp>
          <p:nvSpPr>
            <p:cNvPr id="6701" name="Google Shape;6701;p8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4" name="Google Shape;6704;p89"/>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5" name="Google Shape;6705;p89"/>
          <p:cNvGrpSpPr/>
          <p:nvPr/>
        </p:nvGrpSpPr>
        <p:grpSpPr>
          <a:xfrm>
            <a:off x="3997427" y="3334394"/>
            <a:ext cx="290815" cy="369740"/>
            <a:chOff x="-37370925" y="3579105"/>
            <a:chExt cx="248900" cy="316450"/>
          </a:xfrm>
        </p:grpSpPr>
        <p:sp>
          <p:nvSpPr>
            <p:cNvPr id="6706" name="Google Shape;6706;p8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8" name="Google Shape;6708;p89"/>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9"/>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0" name="Google Shape;6710;p89"/>
          <p:cNvGrpSpPr/>
          <p:nvPr/>
        </p:nvGrpSpPr>
        <p:grpSpPr>
          <a:xfrm>
            <a:off x="1690803" y="2412465"/>
            <a:ext cx="371814" cy="369974"/>
            <a:chOff x="-42259725" y="3951100"/>
            <a:chExt cx="318225" cy="316650"/>
          </a:xfrm>
        </p:grpSpPr>
        <p:sp>
          <p:nvSpPr>
            <p:cNvPr id="6711" name="Google Shape;6711;p8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89"/>
          <p:cNvGrpSpPr/>
          <p:nvPr/>
        </p:nvGrpSpPr>
        <p:grpSpPr>
          <a:xfrm>
            <a:off x="3889164" y="1591486"/>
            <a:ext cx="370879" cy="337755"/>
            <a:chOff x="-40378075" y="3267450"/>
            <a:chExt cx="317425" cy="289075"/>
          </a:xfrm>
        </p:grpSpPr>
        <p:sp>
          <p:nvSpPr>
            <p:cNvPr id="6714" name="Google Shape;6714;p8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9"/>
          <p:cNvGrpSpPr/>
          <p:nvPr/>
        </p:nvGrpSpPr>
        <p:grpSpPr>
          <a:xfrm>
            <a:off x="3892830" y="1992754"/>
            <a:ext cx="363548" cy="369974"/>
            <a:chOff x="-40372575" y="3604550"/>
            <a:chExt cx="311150" cy="316650"/>
          </a:xfrm>
        </p:grpSpPr>
        <p:sp>
          <p:nvSpPr>
            <p:cNvPr id="6719" name="Google Shape;6719;p8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89"/>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89"/>
          <p:cNvGrpSpPr/>
          <p:nvPr/>
        </p:nvGrpSpPr>
        <p:grpSpPr>
          <a:xfrm>
            <a:off x="2616780" y="2885417"/>
            <a:ext cx="399038" cy="372165"/>
            <a:chOff x="-38542250" y="3220175"/>
            <a:chExt cx="341525" cy="318525"/>
          </a:xfrm>
        </p:grpSpPr>
        <p:sp>
          <p:nvSpPr>
            <p:cNvPr id="6724" name="Google Shape;6724;p8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89"/>
          <p:cNvGrpSpPr/>
          <p:nvPr/>
        </p:nvGrpSpPr>
        <p:grpSpPr>
          <a:xfrm>
            <a:off x="2638712" y="3344787"/>
            <a:ext cx="369974" cy="369068"/>
            <a:chOff x="-38537400" y="3588000"/>
            <a:chExt cx="316650" cy="315875"/>
          </a:xfrm>
        </p:grpSpPr>
        <p:sp>
          <p:nvSpPr>
            <p:cNvPr id="6728" name="Google Shape;6728;p8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9"/>
          <p:cNvGrpSpPr/>
          <p:nvPr/>
        </p:nvGrpSpPr>
        <p:grpSpPr>
          <a:xfrm>
            <a:off x="2637792" y="3802316"/>
            <a:ext cx="371814" cy="369974"/>
            <a:chOff x="-38538975" y="3954250"/>
            <a:chExt cx="318225" cy="316650"/>
          </a:xfrm>
        </p:grpSpPr>
        <p:sp>
          <p:nvSpPr>
            <p:cNvPr id="6733" name="Google Shape;6733;p8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9"/>
          <p:cNvGrpSpPr/>
          <p:nvPr/>
        </p:nvGrpSpPr>
        <p:grpSpPr>
          <a:xfrm>
            <a:off x="3955104" y="3797243"/>
            <a:ext cx="375465" cy="371814"/>
            <a:chOff x="-37385100" y="3949908"/>
            <a:chExt cx="321350" cy="318225"/>
          </a:xfrm>
        </p:grpSpPr>
        <p:sp>
          <p:nvSpPr>
            <p:cNvPr id="6736" name="Google Shape;6736;p8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89"/>
          <p:cNvGrpSpPr/>
          <p:nvPr/>
        </p:nvGrpSpPr>
        <p:grpSpPr>
          <a:xfrm>
            <a:off x="2130763" y="1532803"/>
            <a:ext cx="370909" cy="370675"/>
            <a:chOff x="-41895050" y="3217225"/>
            <a:chExt cx="317450" cy="317250"/>
          </a:xfrm>
        </p:grpSpPr>
        <p:sp>
          <p:nvSpPr>
            <p:cNvPr id="6739" name="Google Shape;6739;p8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9"/>
          <p:cNvGrpSpPr/>
          <p:nvPr/>
        </p:nvGrpSpPr>
        <p:grpSpPr>
          <a:xfrm>
            <a:off x="2130310" y="1969737"/>
            <a:ext cx="371814" cy="369974"/>
            <a:chOff x="-41893475" y="3584850"/>
            <a:chExt cx="318225" cy="316650"/>
          </a:xfrm>
        </p:grpSpPr>
        <p:sp>
          <p:nvSpPr>
            <p:cNvPr id="6745" name="Google Shape;6745;p8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9" name="Google Shape;6749;p89"/>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9"/>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1" name="Google Shape;6751;p89"/>
          <p:cNvGrpSpPr/>
          <p:nvPr/>
        </p:nvGrpSpPr>
        <p:grpSpPr>
          <a:xfrm>
            <a:off x="900338" y="3365029"/>
            <a:ext cx="337522" cy="370909"/>
            <a:chOff x="-39998250" y="3605325"/>
            <a:chExt cx="288875" cy="317450"/>
          </a:xfrm>
        </p:grpSpPr>
        <p:sp>
          <p:nvSpPr>
            <p:cNvPr id="6752" name="Google Shape;6752;p8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89"/>
          <p:cNvGrpSpPr/>
          <p:nvPr/>
        </p:nvGrpSpPr>
        <p:grpSpPr>
          <a:xfrm>
            <a:off x="884112" y="3823493"/>
            <a:ext cx="369974" cy="369945"/>
            <a:chOff x="-40011050" y="3972375"/>
            <a:chExt cx="316650" cy="316625"/>
          </a:xfrm>
        </p:grpSpPr>
        <p:sp>
          <p:nvSpPr>
            <p:cNvPr id="6755" name="Google Shape;6755;p8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89"/>
          <p:cNvGrpSpPr/>
          <p:nvPr/>
        </p:nvGrpSpPr>
        <p:grpSpPr>
          <a:xfrm>
            <a:off x="3116043" y="2888192"/>
            <a:ext cx="266921" cy="369039"/>
            <a:chOff x="-38129425" y="3222550"/>
            <a:chExt cx="228450" cy="315850"/>
          </a:xfrm>
        </p:grpSpPr>
        <p:sp>
          <p:nvSpPr>
            <p:cNvPr id="6758" name="Google Shape;6758;p8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89"/>
          <p:cNvGrpSpPr/>
          <p:nvPr/>
        </p:nvGrpSpPr>
        <p:grpSpPr>
          <a:xfrm>
            <a:off x="3071012" y="3344787"/>
            <a:ext cx="371785" cy="369974"/>
            <a:chOff x="-38172725" y="3588000"/>
            <a:chExt cx="318200" cy="316650"/>
          </a:xfrm>
        </p:grpSpPr>
        <p:sp>
          <p:nvSpPr>
            <p:cNvPr id="6761" name="Google Shape;6761;p8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89"/>
          <p:cNvGrpSpPr/>
          <p:nvPr/>
        </p:nvGrpSpPr>
        <p:grpSpPr>
          <a:xfrm>
            <a:off x="3146914" y="3803222"/>
            <a:ext cx="219981" cy="369974"/>
            <a:chOff x="-38109725" y="3955025"/>
            <a:chExt cx="188275" cy="316650"/>
          </a:xfrm>
        </p:grpSpPr>
        <p:sp>
          <p:nvSpPr>
            <p:cNvPr id="6770" name="Google Shape;6770;p8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2" name="Google Shape;6772;p89"/>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3" name="Google Shape;6773;p89"/>
          <p:cNvGrpSpPr/>
          <p:nvPr/>
        </p:nvGrpSpPr>
        <p:grpSpPr>
          <a:xfrm>
            <a:off x="2562313" y="1534643"/>
            <a:ext cx="373654" cy="369068"/>
            <a:chOff x="-41530375" y="3218800"/>
            <a:chExt cx="319800" cy="315875"/>
          </a:xfrm>
        </p:grpSpPr>
        <p:sp>
          <p:nvSpPr>
            <p:cNvPr id="6774" name="Google Shape;6774;p8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9"/>
          <p:cNvGrpSpPr/>
          <p:nvPr/>
        </p:nvGrpSpPr>
        <p:grpSpPr>
          <a:xfrm>
            <a:off x="2564607" y="2049801"/>
            <a:ext cx="369068" cy="289004"/>
            <a:chOff x="-41526450" y="3653375"/>
            <a:chExt cx="315875" cy="247350"/>
          </a:xfrm>
        </p:grpSpPr>
        <p:sp>
          <p:nvSpPr>
            <p:cNvPr id="6777" name="Google Shape;6777;p8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89"/>
          <p:cNvGrpSpPr/>
          <p:nvPr/>
        </p:nvGrpSpPr>
        <p:grpSpPr>
          <a:xfrm>
            <a:off x="2565994" y="2412465"/>
            <a:ext cx="366293" cy="369974"/>
            <a:chOff x="-41526450" y="3951100"/>
            <a:chExt cx="313500" cy="316650"/>
          </a:xfrm>
        </p:grpSpPr>
        <p:sp>
          <p:nvSpPr>
            <p:cNvPr id="6780" name="Google Shape;6780;p8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89"/>
          <p:cNvGrpSpPr/>
          <p:nvPr/>
        </p:nvGrpSpPr>
        <p:grpSpPr>
          <a:xfrm>
            <a:off x="1331249" y="2906594"/>
            <a:ext cx="339595" cy="371814"/>
            <a:chOff x="-39625900" y="3238300"/>
            <a:chExt cx="290650" cy="318225"/>
          </a:xfrm>
        </p:grpSpPr>
        <p:sp>
          <p:nvSpPr>
            <p:cNvPr id="6784" name="Google Shape;6784;p8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6" name="Google Shape;6786;p89"/>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7" name="Google Shape;6787;p89"/>
          <p:cNvGrpSpPr/>
          <p:nvPr/>
        </p:nvGrpSpPr>
        <p:grpSpPr>
          <a:xfrm>
            <a:off x="1325300" y="3823055"/>
            <a:ext cx="366293" cy="370441"/>
            <a:chOff x="-39647175" y="3972000"/>
            <a:chExt cx="313500" cy="317050"/>
          </a:xfrm>
        </p:grpSpPr>
        <p:sp>
          <p:nvSpPr>
            <p:cNvPr id="6788" name="Google Shape;6788;p8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9"/>
          <p:cNvGrpSpPr/>
          <p:nvPr/>
        </p:nvGrpSpPr>
        <p:grpSpPr>
          <a:xfrm>
            <a:off x="3494427" y="2887053"/>
            <a:ext cx="375495" cy="370879"/>
            <a:chOff x="-37808850" y="3221575"/>
            <a:chExt cx="321375" cy="317425"/>
          </a:xfrm>
        </p:grpSpPr>
        <p:sp>
          <p:nvSpPr>
            <p:cNvPr id="6792" name="Google Shape;6792;p8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89"/>
          <p:cNvGrpSpPr/>
          <p:nvPr/>
        </p:nvGrpSpPr>
        <p:grpSpPr>
          <a:xfrm>
            <a:off x="3503201" y="3409084"/>
            <a:ext cx="372749" cy="241158"/>
            <a:chOff x="-37806500" y="3643030"/>
            <a:chExt cx="319025" cy="206400"/>
          </a:xfrm>
        </p:grpSpPr>
        <p:sp>
          <p:nvSpPr>
            <p:cNvPr id="6795" name="Google Shape;6795;p8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89"/>
          <p:cNvGrpSpPr/>
          <p:nvPr/>
        </p:nvGrpSpPr>
        <p:grpSpPr>
          <a:xfrm>
            <a:off x="3505508" y="3801381"/>
            <a:ext cx="368134" cy="371814"/>
            <a:chOff x="-37804925" y="3953450"/>
            <a:chExt cx="315075" cy="318225"/>
          </a:xfrm>
        </p:grpSpPr>
        <p:sp>
          <p:nvSpPr>
            <p:cNvPr id="6798" name="Google Shape;6798;p8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1" name="Google Shape;6801;p89"/>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2" name="Google Shape;6802;p89"/>
          <p:cNvGrpSpPr/>
          <p:nvPr/>
        </p:nvGrpSpPr>
        <p:grpSpPr>
          <a:xfrm>
            <a:off x="4860977" y="1553988"/>
            <a:ext cx="355663" cy="308725"/>
            <a:chOff x="-28462125" y="3199700"/>
            <a:chExt cx="298550" cy="259150"/>
          </a:xfrm>
        </p:grpSpPr>
        <p:sp>
          <p:nvSpPr>
            <p:cNvPr id="6803" name="Google Shape;6803;p8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9"/>
          <p:cNvGrpSpPr/>
          <p:nvPr/>
        </p:nvGrpSpPr>
        <p:grpSpPr>
          <a:xfrm>
            <a:off x="4861930" y="1988678"/>
            <a:ext cx="353757" cy="352833"/>
            <a:chOff x="-28461325" y="3545475"/>
            <a:chExt cx="296950" cy="296175"/>
          </a:xfrm>
        </p:grpSpPr>
        <p:sp>
          <p:nvSpPr>
            <p:cNvPr id="6807" name="Google Shape;6807;p8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89"/>
          <p:cNvGrpSpPr/>
          <p:nvPr/>
        </p:nvGrpSpPr>
        <p:grpSpPr>
          <a:xfrm>
            <a:off x="4858162" y="2438722"/>
            <a:ext cx="361292" cy="352803"/>
            <a:chOff x="-28463700" y="3914875"/>
            <a:chExt cx="303275" cy="296150"/>
          </a:xfrm>
        </p:grpSpPr>
        <p:sp>
          <p:nvSpPr>
            <p:cNvPr id="6814" name="Google Shape;6814;p8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89"/>
          <p:cNvGrpSpPr/>
          <p:nvPr/>
        </p:nvGrpSpPr>
        <p:grpSpPr>
          <a:xfrm>
            <a:off x="7092947" y="1594805"/>
            <a:ext cx="351880" cy="227092"/>
            <a:chOff x="-26573400" y="3224125"/>
            <a:chExt cx="295375" cy="190625"/>
          </a:xfrm>
        </p:grpSpPr>
        <p:sp>
          <p:nvSpPr>
            <p:cNvPr id="6817" name="Google Shape;6817;p8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9"/>
          <p:cNvGrpSpPr/>
          <p:nvPr/>
        </p:nvGrpSpPr>
        <p:grpSpPr>
          <a:xfrm>
            <a:off x="7092947" y="1989140"/>
            <a:ext cx="351880" cy="351910"/>
            <a:chOff x="-26573400" y="3546250"/>
            <a:chExt cx="295375" cy="295400"/>
          </a:xfrm>
        </p:grpSpPr>
        <p:sp>
          <p:nvSpPr>
            <p:cNvPr id="6820" name="Google Shape;6820;p8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9"/>
          <p:cNvGrpSpPr/>
          <p:nvPr/>
        </p:nvGrpSpPr>
        <p:grpSpPr>
          <a:xfrm>
            <a:off x="7081228" y="2439049"/>
            <a:ext cx="375319" cy="352148"/>
            <a:chOff x="-26583625" y="3917025"/>
            <a:chExt cx="315050" cy="295600"/>
          </a:xfrm>
        </p:grpSpPr>
        <p:sp>
          <p:nvSpPr>
            <p:cNvPr id="6826" name="Google Shape;6826;p8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0" name="Google Shape;6830;p89"/>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1" name="Google Shape;6831;p89"/>
          <p:cNvGrpSpPr/>
          <p:nvPr/>
        </p:nvGrpSpPr>
        <p:grpSpPr>
          <a:xfrm>
            <a:off x="5779742" y="3398079"/>
            <a:ext cx="289039" cy="352833"/>
            <a:chOff x="-24694925" y="3518700"/>
            <a:chExt cx="242625" cy="296175"/>
          </a:xfrm>
        </p:grpSpPr>
        <p:sp>
          <p:nvSpPr>
            <p:cNvPr id="6832" name="Google Shape;6832;p8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9"/>
          <p:cNvGrpSpPr/>
          <p:nvPr/>
        </p:nvGrpSpPr>
        <p:grpSpPr>
          <a:xfrm>
            <a:off x="5779280" y="3848107"/>
            <a:ext cx="289962" cy="352833"/>
            <a:chOff x="-24709100" y="3888875"/>
            <a:chExt cx="243400" cy="296175"/>
          </a:xfrm>
        </p:grpSpPr>
        <p:sp>
          <p:nvSpPr>
            <p:cNvPr id="6837" name="Google Shape;6837;p8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9"/>
          <p:cNvGrpSpPr/>
          <p:nvPr/>
        </p:nvGrpSpPr>
        <p:grpSpPr>
          <a:xfrm>
            <a:off x="7979280" y="2920770"/>
            <a:ext cx="356556" cy="349557"/>
            <a:chOff x="-22863675" y="3131775"/>
            <a:chExt cx="299300" cy="293425"/>
          </a:xfrm>
        </p:grpSpPr>
        <p:sp>
          <p:nvSpPr>
            <p:cNvPr id="6841" name="Google Shape;6841;p8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9"/>
          <p:cNvGrpSpPr/>
          <p:nvPr/>
        </p:nvGrpSpPr>
        <p:grpSpPr>
          <a:xfrm>
            <a:off x="5322144" y="1531949"/>
            <a:ext cx="310602" cy="352803"/>
            <a:chOff x="-28069875" y="3175300"/>
            <a:chExt cx="260725" cy="296150"/>
          </a:xfrm>
        </p:grpSpPr>
        <p:sp>
          <p:nvSpPr>
            <p:cNvPr id="6845" name="Google Shape;6845;p8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4" name="Google Shape;6854;p89"/>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89"/>
          <p:cNvGrpSpPr/>
          <p:nvPr/>
        </p:nvGrpSpPr>
        <p:grpSpPr>
          <a:xfrm>
            <a:off x="5363423" y="2439183"/>
            <a:ext cx="228045" cy="351880"/>
            <a:chOff x="-28032075" y="3916450"/>
            <a:chExt cx="191425" cy="295375"/>
          </a:xfrm>
        </p:grpSpPr>
        <p:sp>
          <p:nvSpPr>
            <p:cNvPr id="6856" name="Google Shape;6856;p8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89"/>
          <p:cNvGrpSpPr/>
          <p:nvPr/>
        </p:nvGrpSpPr>
        <p:grpSpPr>
          <a:xfrm>
            <a:off x="7528769" y="1531934"/>
            <a:ext cx="352833" cy="352833"/>
            <a:chOff x="-26201650" y="3176075"/>
            <a:chExt cx="296175" cy="296175"/>
          </a:xfrm>
        </p:grpSpPr>
        <p:sp>
          <p:nvSpPr>
            <p:cNvPr id="6860" name="Google Shape;6860;p8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89"/>
          <p:cNvGrpSpPr/>
          <p:nvPr/>
        </p:nvGrpSpPr>
        <p:grpSpPr>
          <a:xfrm>
            <a:off x="7528293" y="1989155"/>
            <a:ext cx="353786" cy="351880"/>
            <a:chOff x="-26204800" y="3547050"/>
            <a:chExt cx="296975" cy="295375"/>
          </a:xfrm>
        </p:grpSpPr>
        <p:sp>
          <p:nvSpPr>
            <p:cNvPr id="6863" name="Google Shape;6863;p8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5" name="Google Shape;6865;p89"/>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6" name="Google Shape;6866;p89"/>
          <p:cNvGrpSpPr/>
          <p:nvPr/>
        </p:nvGrpSpPr>
        <p:grpSpPr>
          <a:xfrm>
            <a:off x="6199548" y="2919133"/>
            <a:ext cx="345328" cy="352833"/>
            <a:chOff x="-24353875" y="3147725"/>
            <a:chExt cx="289875" cy="296175"/>
          </a:xfrm>
        </p:grpSpPr>
        <p:sp>
          <p:nvSpPr>
            <p:cNvPr id="6867" name="Google Shape;6867;p8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89"/>
          <p:cNvGrpSpPr/>
          <p:nvPr/>
        </p:nvGrpSpPr>
        <p:grpSpPr>
          <a:xfrm>
            <a:off x="6207530" y="3398540"/>
            <a:ext cx="329365" cy="351910"/>
            <a:chOff x="-24344425" y="3519475"/>
            <a:chExt cx="276475" cy="295400"/>
          </a:xfrm>
        </p:grpSpPr>
        <p:sp>
          <p:nvSpPr>
            <p:cNvPr id="6870" name="Google Shape;6870;p8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9"/>
          <p:cNvGrpSpPr/>
          <p:nvPr/>
        </p:nvGrpSpPr>
        <p:grpSpPr>
          <a:xfrm>
            <a:off x="6197210" y="3850460"/>
            <a:ext cx="350004" cy="348128"/>
            <a:chOff x="-24353075" y="3891250"/>
            <a:chExt cx="293800" cy="292225"/>
          </a:xfrm>
        </p:grpSpPr>
        <p:sp>
          <p:nvSpPr>
            <p:cNvPr id="6873" name="Google Shape;6873;p8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89"/>
          <p:cNvGrpSpPr/>
          <p:nvPr/>
        </p:nvGrpSpPr>
        <p:grpSpPr>
          <a:xfrm>
            <a:off x="7980681" y="3398763"/>
            <a:ext cx="353757" cy="351463"/>
            <a:chOff x="-22845575" y="3504075"/>
            <a:chExt cx="296950" cy="295025"/>
          </a:xfrm>
        </p:grpSpPr>
        <p:sp>
          <p:nvSpPr>
            <p:cNvPr id="6876" name="Google Shape;6876;p8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89"/>
          <p:cNvGrpSpPr/>
          <p:nvPr/>
        </p:nvGrpSpPr>
        <p:grpSpPr>
          <a:xfrm>
            <a:off x="5773862" y="1532411"/>
            <a:ext cx="299344" cy="351880"/>
            <a:chOff x="-27691025" y="3175300"/>
            <a:chExt cx="251275" cy="295375"/>
          </a:xfrm>
        </p:grpSpPr>
        <p:sp>
          <p:nvSpPr>
            <p:cNvPr id="6879" name="Google Shape;6879;p8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9"/>
          <p:cNvGrpSpPr/>
          <p:nvPr/>
        </p:nvGrpSpPr>
        <p:grpSpPr>
          <a:xfrm>
            <a:off x="5746179" y="2051087"/>
            <a:ext cx="354710" cy="228015"/>
            <a:chOff x="-27721750" y="3598250"/>
            <a:chExt cx="297750" cy="191400"/>
          </a:xfrm>
        </p:grpSpPr>
        <p:sp>
          <p:nvSpPr>
            <p:cNvPr id="6884" name="Google Shape;6884;p8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89"/>
          <p:cNvGrpSpPr/>
          <p:nvPr/>
        </p:nvGrpSpPr>
        <p:grpSpPr>
          <a:xfrm>
            <a:off x="5747579" y="2444633"/>
            <a:ext cx="351910" cy="340980"/>
            <a:chOff x="-27719400" y="3925600"/>
            <a:chExt cx="295400" cy="286225"/>
          </a:xfrm>
        </p:grpSpPr>
        <p:sp>
          <p:nvSpPr>
            <p:cNvPr id="6887" name="Google Shape;6887;p8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89"/>
          <p:cNvGrpSpPr/>
          <p:nvPr/>
        </p:nvGrpSpPr>
        <p:grpSpPr>
          <a:xfrm>
            <a:off x="7968851" y="1531473"/>
            <a:ext cx="353757" cy="353757"/>
            <a:chOff x="-25834600" y="3176875"/>
            <a:chExt cx="296950" cy="296950"/>
          </a:xfrm>
        </p:grpSpPr>
        <p:sp>
          <p:nvSpPr>
            <p:cNvPr id="6890" name="Google Shape;6890;p8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9"/>
          <p:cNvGrpSpPr/>
          <p:nvPr/>
        </p:nvGrpSpPr>
        <p:grpSpPr>
          <a:xfrm>
            <a:off x="7968851" y="1999474"/>
            <a:ext cx="353757" cy="331241"/>
            <a:chOff x="-25834600" y="3564375"/>
            <a:chExt cx="296950" cy="278050"/>
          </a:xfrm>
        </p:grpSpPr>
        <p:sp>
          <p:nvSpPr>
            <p:cNvPr id="6896" name="Google Shape;6896;p8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89"/>
          <p:cNvGrpSpPr/>
          <p:nvPr/>
        </p:nvGrpSpPr>
        <p:grpSpPr>
          <a:xfrm>
            <a:off x="7966974" y="2438826"/>
            <a:ext cx="357509" cy="352595"/>
            <a:chOff x="-25834600" y="3915850"/>
            <a:chExt cx="300100" cy="295975"/>
          </a:xfrm>
        </p:grpSpPr>
        <p:sp>
          <p:nvSpPr>
            <p:cNvPr id="6905" name="Google Shape;6905;p8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89"/>
          <p:cNvGrpSpPr/>
          <p:nvPr/>
        </p:nvGrpSpPr>
        <p:grpSpPr>
          <a:xfrm>
            <a:off x="6702402" y="2920056"/>
            <a:ext cx="228968" cy="350987"/>
            <a:chOff x="-23930925" y="3149300"/>
            <a:chExt cx="192200" cy="294625"/>
          </a:xfrm>
        </p:grpSpPr>
        <p:sp>
          <p:nvSpPr>
            <p:cNvPr id="6909" name="Google Shape;6909;p8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9"/>
          <p:cNvGrpSpPr/>
          <p:nvPr/>
        </p:nvGrpSpPr>
        <p:grpSpPr>
          <a:xfrm>
            <a:off x="6659232" y="3398540"/>
            <a:ext cx="315307" cy="351910"/>
            <a:chOff x="-23962425" y="3519475"/>
            <a:chExt cx="264675" cy="295400"/>
          </a:xfrm>
        </p:grpSpPr>
        <p:sp>
          <p:nvSpPr>
            <p:cNvPr id="6914" name="Google Shape;6914;p8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6" name="Google Shape;6916;p89"/>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7" name="Google Shape;6917;p89"/>
          <p:cNvGrpSpPr/>
          <p:nvPr/>
        </p:nvGrpSpPr>
        <p:grpSpPr>
          <a:xfrm>
            <a:off x="8037908" y="3848584"/>
            <a:ext cx="239302" cy="351880"/>
            <a:chOff x="-22788075" y="3904625"/>
            <a:chExt cx="200875" cy="295375"/>
          </a:xfrm>
        </p:grpSpPr>
        <p:sp>
          <p:nvSpPr>
            <p:cNvPr id="6918" name="Google Shape;6918;p8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89"/>
          <p:cNvGrpSpPr/>
          <p:nvPr/>
        </p:nvGrpSpPr>
        <p:grpSpPr>
          <a:xfrm>
            <a:off x="6193206" y="1531949"/>
            <a:ext cx="354710" cy="352803"/>
            <a:chOff x="-27351575" y="3175300"/>
            <a:chExt cx="297750" cy="296150"/>
          </a:xfrm>
        </p:grpSpPr>
        <p:sp>
          <p:nvSpPr>
            <p:cNvPr id="6923" name="Google Shape;6923;p8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9"/>
          <p:cNvGrpSpPr/>
          <p:nvPr/>
        </p:nvGrpSpPr>
        <p:grpSpPr>
          <a:xfrm>
            <a:off x="6235914" y="1988559"/>
            <a:ext cx="269293" cy="353072"/>
            <a:chOff x="-27313750" y="3545275"/>
            <a:chExt cx="226050" cy="296375"/>
          </a:xfrm>
        </p:grpSpPr>
        <p:sp>
          <p:nvSpPr>
            <p:cNvPr id="6928" name="Google Shape;6928;p8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89"/>
          <p:cNvGrpSpPr/>
          <p:nvPr/>
        </p:nvGrpSpPr>
        <p:grpSpPr>
          <a:xfrm>
            <a:off x="6193206" y="2436830"/>
            <a:ext cx="354710" cy="356586"/>
            <a:chOff x="-27351575" y="3915650"/>
            <a:chExt cx="297750" cy="299325"/>
          </a:xfrm>
        </p:grpSpPr>
        <p:sp>
          <p:nvSpPr>
            <p:cNvPr id="6932" name="Google Shape;6932;p8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9"/>
          <p:cNvGrpSpPr/>
          <p:nvPr/>
        </p:nvGrpSpPr>
        <p:grpSpPr>
          <a:xfrm>
            <a:off x="4880696" y="2919029"/>
            <a:ext cx="319060" cy="353042"/>
            <a:chOff x="-25445525" y="3175900"/>
            <a:chExt cx="267825" cy="296350"/>
          </a:xfrm>
        </p:grpSpPr>
        <p:sp>
          <p:nvSpPr>
            <p:cNvPr id="6935" name="Google Shape;6935;p8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89"/>
          <p:cNvGrpSpPr/>
          <p:nvPr/>
        </p:nvGrpSpPr>
        <p:grpSpPr>
          <a:xfrm>
            <a:off x="4862410" y="3409352"/>
            <a:ext cx="355633" cy="330288"/>
            <a:chOff x="-25465200" y="3565175"/>
            <a:chExt cx="298525" cy="277250"/>
          </a:xfrm>
        </p:grpSpPr>
        <p:sp>
          <p:nvSpPr>
            <p:cNvPr id="6939" name="Google Shape;6939;p8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9"/>
          <p:cNvGrpSpPr/>
          <p:nvPr/>
        </p:nvGrpSpPr>
        <p:grpSpPr>
          <a:xfrm>
            <a:off x="4861948" y="3848882"/>
            <a:ext cx="356556" cy="351285"/>
            <a:chOff x="-25465200" y="3916150"/>
            <a:chExt cx="299300" cy="294875"/>
          </a:xfrm>
        </p:grpSpPr>
        <p:sp>
          <p:nvSpPr>
            <p:cNvPr id="6942" name="Google Shape;6942;p8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89"/>
          <p:cNvGrpSpPr/>
          <p:nvPr/>
        </p:nvGrpSpPr>
        <p:grpSpPr>
          <a:xfrm>
            <a:off x="7089388" y="2919148"/>
            <a:ext cx="351880" cy="352803"/>
            <a:chOff x="-23615075" y="3148525"/>
            <a:chExt cx="295375" cy="296150"/>
          </a:xfrm>
        </p:grpSpPr>
        <p:sp>
          <p:nvSpPr>
            <p:cNvPr id="6945" name="Google Shape;6945;p8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9" name="Google Shape;6949;p89"/>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0" name="Google Shape;6950;p89"/>
          <p:cNvGrpSpPr/>
          <p:nvPr/>
        </p:nvGrpSpPr>
        <p:grpSpPr>
          <a:xfrm>
            <a:off x="7088911" y="3858427"/>
            <a:ext cx="352833" cy="332194"/>
            <a:chOff x="-23615075" y="3906200"/>
            <a:chExt cx="296175" cy="278850"/>
          </a:xfrm>
        </p:grpSpPr>
        <p:sp>
          <p:nvSpPr>
            <p:cNvPr id="6951" name="Google Shape;6951;p8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4" name="Google Shape;6954;p89"/>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5" name="Google Shape;6955;p89"/>
          <p:cNvGrpSpPr/>
          <p:nvPr/>
        </p:nvGrpSpPr>
        <p:grpSpPr>
          <a:xfrm>
            <a:off x="6637880" y="1532068"/>
            <a:ext cx="353757" cy="352565"/>
            <a:chOff x="-26980600" y="3175500"/>
            <a:chExt cx="296950" cy="295950"/>
          </a:xfrm>
        </p:grpSpPr>
        <p:sp>
          <p:nvSpPr>
            <p:cNvPr id="6956" name="Google Shape;6956;p8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9" name="Google Shape;6959;p89"/>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0" name="Google Shape;6960;p89"/>
          <p:cNvGrpSpPr/>
          <p:nvPr/>
        </p:nvGrpSpPr>
        <p:grpSpPr>
          <a:xfrm>
            <a:off x="6638357" y="2470604"/>
            <a:ext cx="352803" cy="289039"/>
            <a:chOff x="-26981375" y="3951875"/>
            <a:chExt cx="296150" cy="242625"/>
          </a:xfrm>
        </p:grpSpPr>
        <p:sp>
          <p:nvSpPr>
            <p:cNvPr id="6961" name="Google Shape;6961;p8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89"/>
          <p:cNvGrpSpPr/>
          <p:nvPr/>
        </p:nvGrpSpPr>
        <p:grpSpPr>
          <a:xfrm>
            <a:off x="5303399" y="2918195"/>
            <a:ext cx="351910" cy="354710"/>
            <a:chOff x="-25094250" y="3176075"/>
            <a:chExt cx="295400" cy="297750"/>
          </a:xfrm>
        </p:grpSpPr>
        <p:sp>
          <p:nvSpPr>
            <p:cNvPr id="6965" name="Google Shape;6965;p8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9"/>
          <p:cNvGrpSpPr/>
          <p:nvPr/>
        </p:nvGrpSpPr>
        <p:grpSpPr>
          <a:xfrm>
            <a:off x="5303399" y="3398556"/>
            <a:ext cx="351910" cy="351880"/>
            <a:chOff x="-25094250" y="3547050"/>
            <a:chExt cx="295400" cy="295375"/>
          </a:xfrm>
        </p:grpSpPr>
        <p:sp>
          <p:nvSpPr>
            <p:cNvPr id="6969" name="Google Shape;6969;p8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4" name="Google Shape;6974;p89"/>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5" name="Google Shape;6975;p89"/>
          <p:cNvGrpSpPr/>
          <p:nvPr/>
        </p:nvGrpSpPr>
        <p:grpSpPr>
          <a:xfrm>
            <a:off x="7535476" y="2919148"/>
            <a:ext cx="352803" cy="352803"/>
            <a:chOff x="-23245675" y="3148525"/>
            <a:chExt cx="296150" cy="296150"/>
          </a:xfrm>
        </p:grpSpPr>
        <p:sp>
          <p:nvSpPr>
            <p:cNvPr id="6976" name="Google Shape;6976;p8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9" name="Google Shape;6979;p89"/>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0" name="Google Shape;6980;p89"/>
          <p:cNvGrpSpPr/>
          <p:nvPr/>
        </p:nvGrpSpPr>
        <p:grpSpPr>
          <a:xfrm>
            <a:off x="7535938" y="3848122"/>
            <a:ext cx="351880" cy="352803"/>
            <a:chOff x="-23244900" y="3888100"/>
            <a:chExt cx="295375" cy="296150"/>
          </a:xfrm>
        </p:grpSpPr>
        <p:sp>
          <p:nvSpPr>
            <p:cNvPr id="6981" name="Google Shape;6981;p8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2" name="Google Shape;6992;p89"/>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96" name="Shape 6996"/>
        <p:cNvGrpSpPr/>
        <p:nvPr/>
      </p:nvGrpSpPr>
      <p:grpSpPr>
        <a:xfrm>
          <a:off x="0" y="0"/>
          <a:ext cx="0" cy="0"/>
          <a:chOff x="0" y="0"/>
          <a:chExt cx="0" cy="0"/>
        </a:xfrm>
      </p:grpSpPr>
      <p:sp>
        <p:nvSpPr>
          <p:cNvPr id="6997" name="Google Shape;6997;p90"/>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98" name="Google Shape;6998;p90"/>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999" name="Google Shape;6999;p90"/>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0" name="Google Shape;7000;p90"/>
          <p:cNvGrpSpPr/>
          <p:nvPr/>
        </p:nvGrpSpPr>
        <p:grpSpPr>
          <a:xfrm>
            <a:off x="850004" y="1975418"/>
            <a:ext cx="367261" cy="367261"/>
            <a:chOff x="-65145700" y="3727425"/>
            <a:chExt cx="317425" cy="317425"/>
          </a:xfrm>
        </p:grpSpPr>
        <p:sp>
          <p:nvSpPr>
            <p:cNvPr id="7001" name="Google Shape;7001;p9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90"/>
          <p:cNvGrpSpPr/>
          <p:nvPr/>
        </p:nvGrpSpPr>
        <p:grpSpPr>
          <a:xfrm>
            <a:off x="853201" y="2404333"/>
            <a:ext cx="360868" cy="367261"/>
            <a:chOff x="-65144125" y="4094450"/>
            <a:chExt cx="311900" cy="317425"/>
          </a:xfrm>
        </p:grpSpPr>
        <p:sp>
          <p:nvSpPr>
            <p:cNvPr id="7004" name="Google Shape;7004;p9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9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9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7" name="Google Shape;7007;p90"/>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8" name="Google Shape;7008;p90"/>
          <p:cNvGrpSpPr/>
          <p:nvPr/>
        </p:nvGrpSpPr>
        <p:grpSpPr>
          <a:xfrm>
            <a:off x="3056770" y="1975028"/>
            <a:ext cx="370645" cy="368042"/>
            <a:chOff x="-63250675" y="3744075"/>
            <a:chExt cx="320350" cy="318100"/>
          </a:xfrm>
        </p:grpSpPr>
        <p:sp>
          <p:nvSpPr>
            <p:cNvPr id="7009" name="Google Shape;7009;p9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90"/>
          <p:cNvGrpSpPr/>
          <p:nvPr/>
        </p:nvGrpSpPr>
        <p:grpSpPr>
          <a:xfrm>
            <a:off x="3058462" y="2404333"/>
            <a:ext cx="367261" cy="367261"/>
            <a:chOff x="-63250675" y="4110200"/>
            <a:chExt cx="317425" cy="317425"/>
          </a:xfrm>
        </p:grpSpPr>
        <p:sp>
          <p:nvSpPr>
            <p:cNvPr id="7013" name="Google Shape;7013;p9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9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9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90"/>
          <p:cNvGrpSpPr/>
          <p:nvPr/>
        </p:nvGrpSpPr>
        <p:grpSpPr>
          <a:xfrm>
            <a:off x="1737509" y="2901428"/>
            <a:ext cx="359075" cy="358844"/>
            <a:chOff x="-61351725" y="3372400"/>
            <a:chExt cx="310350" cy="310150"/>
          </a:xfrm>
        </p:grpSpPr>
        <p:sp>
          <p:nvSpPr>
            <p:cNvPr id="7023" name="Google Shape;7023;p9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90"/>
          <p:cNvGrpSpPr/>
          <p:nvPr/>
        </p:nvGrpSpPr>
        <p:grpSpPr>
          <a:xfrm>
            <a:off x="1733864" y="3364484"/>
            <a:ext cx="366364" cy="333534"/>
            <a:chOff x="-61354875" y="3751050"/>
            <a:chExt cx="316650" cy="288275"/>
          </a:xfrm>
        </p:grpSpPr>
        <p:sp>
          <p:nvSpPr>
            <p:cNvPr id="7027" name="Google Shape;7027;p9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90"/>
          <p:cNvGrpSpPr/>
          <p:nvPr/>
        </p:nvGrpSpPr>
        <p:grpSpPr>
          <a:xfrm>
            <a:off x="1733864" y="3806124"/>
            <a:ext cx="366364" cy="367290"/>
            <a:chOff x="-61354875" y="4101525"/>
            <a:chExt cx="316650" cy="317450"/>
          </a:xfrm>
        </p:grpSpPr>
        <p:sp>
          <p:nvSpPr>
            <p:cNvPr id="7031" name="Google Shape;7031;p9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9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90"/>
          <p:cNvGrpSpPr/>
          <p:nvPr/>
        </p:nvGrpSpPr>
        <p:grpSpPr>
          <a:xfrm>
            <a:off x="3950299" y="2898000"/>
            <a:ext cx="368157" cy="365699"/>
            <a:chOff x="-59470075" y="3308975"/>
            <a:chExt cx="318200" cy="316075"/>
          </a:xfrm>
        </p:grpSpPr>
        <p:sp>
          <p:nvSpPr>
            <p:cNvPr id="7034" name="Google Shape;7034;p9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9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9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9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90"/>
          <p:cNvGrpSpPr/>
          <p:nvPr/>
        </p:nvGrpSpPr>
        <p:grpSpPr>
          <a:xfrm>
            <a:off x="1295729" y="1533705"/>
            <a:ext cx="367261" cy="364686"/>
            <a:chOff x="-64781025" y="3361050"/>
            <a:chExt cx="317425" cy="315200"/>
          </a:xfrm>
        </p:grpSpPr>
        <p:sp>
          <p:nvSpPr>
            <p:cNvPr id="7044" name="Google Shape;7044;p9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9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9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8" name="Google Shape;7048;p90"/>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0"/>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90"/>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1" name="Google Shape;7051;p90"/>
          <p:cNvGrpSpPr/>
          <p:nvPr/>
        </p:nvGrpSpPr>
        <p:grpSpPr>
          <a:xfrm>
            <a:off x="3500129" y="1975144"/>
            <a:ext cx="382765" cy="367810"/>
            <a:chOff x="-62890750" y="3747425"/>
            <a:chExt cx="330825" cy="317900"/>
          </a:xfrm>
        </p:grpSpPr>
        <p:sp>
          <p:nvSpPr>
            <p:cNvPr id="7052" name="Google Shape;7052;p9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9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9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9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9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90"/>
          <p:cNvGrpSpPr/>
          <p:nvPr/>
        </p:nvGrpSpPr>
        <p:grpSpPr>
          <a:xfrm>
            <a:off x="3507881" y="2404781"/>
            <a:ext cx="367261" cy="366364"/>
            <a:chOff x="-62884425" y="4111775"/>
            <a:chExt cx="317425" cy="316650"/>
          </a:xfrm>
        </p:grpSpPr>
        <p:sp>
          <p:nvSpPr>
            <p:cNvPr id="7067" name="Google Shape;7067;p9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90"/>
          <p:cNvGrpSpPr/>
          <p:nvPr/>
        </p:nvGrpSpPr>
        <p:grpSpPr>
          <a:xfrm>
            <a:off x="2180515" y="2900850"/>
            <a:ext cx="365438" cy="360001"/>
            <a:chOff x="-60991775" y="3376900"/>
            <a:chExt cx="315850" cy="311150"/>
          </a:xfrm>
        </p:grpSpPr>
        <p:sp>
          <p:nvSpPr>
            <p:cNvPr id="7070" name="Google Shape;7070;p9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90"/>
          <p:cNvGrpSpPr/>
          <p:nvPr/>
        </p:nvGrpSpPr>
        <p:grpSpPr>
          <a:xfrm>
            <a:off x="2180052" y="3351714"/>
            <a:ext cx="366364" cy="359075"/>
            <a:chOff x="-60988625" y="3740800"/>
            <a:chExt cx="316650" cy="310350"/>
          </a:xfrm>
        </p:grpSpPr>
        <p:sp>
          <p:nvSpPr>
            <p:cNvPr id="7074" name="Google Shape;7074;p9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9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9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90"/>
          <p:cNvGrpSpPr/>
          <p:nvPr/>
        </p:nvGrpSpPr>
        <p:grpSpPr>
          <a:xfrm>
            <a:off x="2180052" y="3807165"/>
            <a:ext cx="366364" cy="365207"/>
            <a:chOff x="-60987850" y="4100950"/>
            <a:chExt cx="316650" cy="315650"/>
          </a:xfrm>
        </p:grpSpPr>
        <p:sp>
          <p:nvSpPr>
            <p:cNvPr id="7078" name="Google Shape;7078;p9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90"/>
          <p:cNvGrpSpPr/>
          <p:nvPr/>
        </p:nvGrpSpPr>
        <p:grpSpPr>
          <a:xfrm>
            <a:off x="3949836" y="3352625"/>
            <a:ext cx="369083" cy="357253"/>
            <a:chOff x="-59447250" y="3706150"/>
            <a:chExt cx="319000" cy="308775"/>
          </a:xfrm>
        </p:grpSpPr>
        <p:sp>
          <p:nvSpPr>
            <p:cNvPr id="7084" name="Google Shape;7084;p9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9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90"/>
          <p:cNvGrpSpPr/>
          <p:nvPr/>
        </p:nvGrpSpPr>
        <p:grpSpPr>
          <a:xfrm>
            <a:off x="1738564" y="1533936"/>
            <a:ext cx="368186" cy="364224"/>
            <a:chOff x="-64406125" y="3362225"/>
            <a:chExt cx="318225" cy="314800"/>
          </a:xfrm>
        </p:grpSpPr>
        <p:sp>
          <p:nvSpPr>
            <p:cNvPr id="7089" name="Google Shape;7089;p9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1" name="Google Shape;7091;p90"/>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2" name="Google Shape;7092;p90"/>
          <p:cNvGrpSpPr/>
          <p:nvPr/>
        </p:nvGrpSpPr>
        <p:grpSpPr>
          <a:xfrm>
            <a:off x="1739027" y="2404781"/>
            <a:ext cx="367261" cy="366364"/>
            <a:chOff x="-64410850" y="4094450"/>
            <a:chExt cx="317425" cy="316650"/>
          </a:xfrm>
        </p:grpSpPr>
        <p:sp>
          <p:nvSpPr>
            <p:cNvPr id="7093" name="Google Shape;7093;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6" name="Google Shape;7096;p90"/>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7" name="Google Shape;7097;p90"/>
          <p:cNvGrpSpPr/>
          <p:nvPr/>
        </p:nvGrpSpPr>
        <p:grpSpPr>
          <a:xfrm>
            <a:off x="3960575" y="1974854"/>
            <a:ext cx="365467" cy="368389"/>
            <a:chOff x="-62516625" y="3743175"/>
            <a:chExt cx="315875" cy="318400"/>
          </a:xfrm>
        </p:grpSpPr>
        <p:sp>
          <p:nvSpPr>
            <p:cNvPr id="7098" name="Google Shape;7098;p9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90"/>
          <p:cNvGrpSpPr/>
          <p:nvPr/>
        </p:nvGrpSpPr>
        <p:grpSpPr>
          <a:xfrm>
            <a:off x="3967415" y="2424826"/>
            <a:ext cx="351786" cy="326274"/>
            <a:chOff x="-62511900" y="4129100"/>
            <a:chExt cx="304050" cy="282000"/>
          </a:xfrm>
        </p:grpSpPr>
        <p:sp>
          <p:nvSpPr>
            <p:cNvPr id="7101" name="Google Shape;7101;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90"/>
          <p:cNvGrpSpPr/>
          <p:nvPr/>
        </p:nvGrpSpPr>
        <p:grpSpPr>
          <a:xfrm>
            <a:off x="2645537" y="2897220"/>
            <a:ext cx="310770" cy="367261"/>
            <a:chOff x="-60597975" y="3367475"/>
            <a:chExt cx="268600" cy="317425"/>
          </a:xfrm>
        </p:grpSpPr>
        <p:sp>
          <p:nvSpPr>
            <p:cNvPr id="7107" name="Google Shape;7107;p9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9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2" name="Google Shape;7112;p90"/>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3" name="Google Shape;7113;p90"/>
          <p:cNvGrpSpPr/>
          <p:nvPr/>
        </p:nvGrpSpPr>
        <p:grpSpPr>
          <a:xfrm>
            <a:off x="2617740" y="3858536"/>
            <a:ext cx="366364" cy="262465"/>
            <a:chOff x="-60621600" y="4145650"/>
            <a:chExt cx="316650" cy="226850"/>
          </a:xfrm>
        </p:grpSpPr>
        <p:sp>
          <p:nvSpPr>
            <p:cNvPr id="7114" name="Google Shape;7114;p9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90"/>
          <p:cNvGrpSpPr/>
          <p:nvPr/>
        </p:nvGrpSpPr>
        <p:grpSpPr>
          <a:xfrm>
            <a:off x="3954392" y="3807035"/>
            <a:ext cx="359972" cy="365467"/>
            <a:chOff x="-59400775" y="4084200"/>
            <a:chExt cx="311125" cy="315875"/>
          </a:xfrm>
        </p:grpSpPr>
        <p:sp>
          <p:nvSpPr>
            <p:cNvPr id="7118" name="Google Shape;7118;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90"/>
          <p:cNvGrpSpPr/>
          <p:nvPr/>
        </p:nvGrpSpPr>
        <p:grpSpPr>
          <a:xfrm>
            <a:off x="2178486" y="1532866"/>
            <a:ext cx="365438" cy="366364"/>
            <a:chOff x="-64044600" y="3360375"/>
            <a:chExt cx="315850" cy="316650"/>
          </a:xfrm>
        </p:grpSpPr>
        <p:sp>
          <p:nvSpPr>
            <p:cNvPr id="7125" name="Google Shape;7125;p9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90"/>
          <p:cNvGrpSpPr/>
          <p:nvPr/>
        </p:nvGrpSpPr>
        <p:grpSpPr>
          <a:xfrm>
            <a:off x="2204909" y="1975418"/>
            <a:ext cx="312592" cy="367261"/>
            <a:chOff x="-64022550" y="3727425"/>
            <a:chExt cx="270175" cy="317425"/>
          </a:xfrm>
        </p:grpSpPr>
        <p:sp>
          <p:nvSpPr>
            <p:cNvPr id="7129" name="Google Shape;7129;p9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90"/>
          <p:cNvGrpSpPr/>
          <p:nvPr/>
        </p:nvGrpSpPr>
        <p:grpSpPr>
          <a:xfrm>
            <a:off x="2229047" y="2404318"/>
            <a:ext cx="264317" cy="367290"/>
            <a:chOff x="-64001300" y="4093650"/>
            <a:chExt cx="228450" cy="317450"/>
          </a:xfrm>
        </p:grpSpPr>
        <p:sp>
          <p:nvSpPr>
            <p:cNvPr id="7133" name="Google Shape;7133;p9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90"/>
          <p:cNvGrpSpPr/>
          <p:nvPr/>
        </p:nvGrpSpPr>
        <p:grpSpPr>
          <a:xfrm>
            <a:off x="848051" y="2897610"/>
            <a:ext cx="359972" cy="366480"/>
            <a:chOff x="-62148800" y="3377700"/>
            <a:chExt cx="311125" cy="316750"/>
          </a:xfrm>
        </p:grpSpPr>
        <p:sp>
          <p:nvSpPr>
            <p:cNvPr id="7138" name="Google Shape;7138;p9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90"/>
          <p:cNvGrpSpPr/>
          <p:nvPr/>
        </p:nvGrpSpPr>
        <p:grpSpPr>
          <a:xfrm>
            <a:off x="843958" y="3347607"/>
            <a:ext cx="368157" cy="367290"/>
            <a:chOff x="-62154300" y="3743950"/>
            <a:chExt cx="318200" cy="317450"/>
          </a:xfrm>
        </p:grpSpPr>
        <p:sp>
          <p:nvSpPr>
            <p:cNvPr id="7141" name="Google Shape;7141;p9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90"/>
          <p:cNvGrpSpPr/>
          <p:nvPr/>
        </p:nvGrpSpPr>
        <p:grpSpPr>
          <a:xfrm>
            <a:off x="843944" y="3806587"/>
            <a:ext cx="368186" cy="366364"/>
            <a:chOff x="-62151950" y="4111775"/>
            <a:chExt cx="318225" cy="316650"/>
          </a:xfrm>
        </p:grpSpPr>
        <p:sp>
          <p:nvSpPr>
            <p:cNvPr id="7144" name="Google Shape;7144;p9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90"/>
          <p:cNvGrpSpPr/>
          <p:nvPr/>
        </p:nvGrpSpPr>
        <p:grpSpPr>
          <a:xfrm>
            <a:off x="3062568" y="2897133"/>
            <a:ext cx="368157" cy="367434"/>
            <a:chOff x="-60254550" y="3367325"/>
            <a:chExt cx="318200" cy="317575"/>
          </a:xfrm>
        </p:grpSpPr>
        <p:sp>
          <p:nvSpPr>
            <p:cNvPr id="7149" name="Google Shape;7149;p9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90"/>
          <p:cNvGrpSpPr/>
          <p:nvPr/>
        </p:nvGrpSpPr>
        <p:grpSpPr>
          <a:xfrm>
            <a:off x="3063465" y="3348127"/>
            <a:ext cx="366364" cy="366248"/>
            <a:chOff x="-60255350" y="3733825"/>
            <a:chExt cx="316650" cy="316550"/>
          </a:xfrm>
        </p:grpSpPr>
        <p:sp>
          <p:nvSpPr>
            <p:cNvPr id="7154" name="Google Shape;7154;p9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9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90"/>
          <p:cNvGrpSpPr/>
          <p:nvPr/>
        </p:nvGrpSpPr>
        <p:grpSpPr>
          <a:xfrm>
            <a:off x="3091262" y="3807035"/>
            <a:ext cx="310770" cy="365467"/>
            <a:chOff x="-60232500" y="4101525"/>
            <a:chExt cx="268600" cy="315875"/>
          </a:xfrm>
        </p:grpSpPr>
        <p:sp>
          <p:nvSpPr>
            <p:cNvPr id="7162" name="Google Shape;7162;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4" name="Google Shape;7164;p90"/>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5" name="Google Shape;7165;p90"/>
          <p:cNvGrpSpPr/>
          <p:nvPr/>
        </p:nvGrpSpPr>
        <p:grpSpPr>
          <a:xfrm>
            <a:off x="2624262" y="1532866"/>
            <a:ext cx="368186" cy="366364"/>
            <a:chOff x="-63679950" y="3360375"/>
            <a:chExt cx="318225" cy="316650"/>
          </a:xfrm>
        </p:grpSpPr>
        <p:sp>
          <p:nvSpPr>
            <p:cNvPr id="7166" name="Google Shape;7166;p9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0" name="Google Shape;7170;p90"/>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1" name="Google Shape;7171;p90"/>
          <p:cNvGrpSpPr/>
          <p:nvPr/>
        </p:nvGrpSpPr>
        <p:grpSpPr>
          <a:xfrm>
            <a:off x="2622889" y="2404203"/>
            <a:ext cx="370934" cy="367521"/>
            <a:chOff x="-63679950" y="4093450"/>
            <a:chExt cx="320600" cy="317650"/>
          </a:xfrm>
        </p:grpSpPr>
        <p:sp>
          <p:nvSpPr>
            <p:cNvPr id="7172" name="Google Shape;7172;p9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9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90"/>
          <p:cNvGrpSpPr/>
          <p:nvPr/>
        </p:nvGrpSpPr>
        <p:grpSpPr>
          <a:xfrm>
            <a:off x="1283006" y="2897205"/>
            <a:ext cx="366364" cy="367290"/>
            <a:chOff x="-61784125" y="3377700"/>
            <a:chExt cx="316650" cy="317450"/>
          </a:xfrm>
        </p:grpSpPr>
        <p:sp>
          <p:nvSpPr>
            <p:cNvPr id="7176" name="Google Shape;7176;p9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90"/>
          <p:cNvGrpSpPr/>
          <p:nvPr/>
        </p:nvGrpSpPr>
        <p:grpSpPr>
          <a:xfrm>
            <a:off x="1283006" y="3347607"/>
            <a:ext cx="366364" cy="367290"/>
            <a:chOff x="-61783350" y="3743950"/>
            <a:chExt cx="316650" cy="317450"/>
          </a:xfrm>
        </p:grpSpPr>
        <p:sp>
          <p:nvSpPr>
            <p:cNvPr id="7184" name="Google Shape;7184;p9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6" name="Google Shape;7186;p90"/>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0"/>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0"/>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9" name="Google Shape;7189;p90"/>
          <p:cNvGrpSpPr/>
          <p:nvPr/>
        </p:nvGrpSpPr>
        <p:grpSpPr>
          <a:xfrm>
            <a:off x="3504430" y="3807440"/>
            <a:ext cx="369112" cy="364657"/>
            <a:chOff x="-59869425" y="4102225"/>
            <a:chExt cx="319025" cy="315175"/>
          </a:xfrm>
        </p:grpSpPr>
        <p:sp>
          <p:nvSpPr>
            <p:cNvPr id="7190" name="Google Shape;7190;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90"/>
          <p:cNvGrpSpPr/>
          <p:nvPr/>
        </p:nvGrpSpPr>
        <p:grpSpPr>
          <a:xfrm>
            <a:off x="2623233" y="4276262"/>
            <a:ext cx="366364" cy="365467"/>
            <a:chOff x="-59029025" y="3711650"/>
            <a:chExt cx="316650" cy="315875"/>
          </a:xfrm>
        </p:grpSpPr>
        <p:sp>
          <p:nvSpPr>
            <p:cNvPr id="7195" name="Google Shape;7195;p9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9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9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9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90"/>
          <p:cNvGrpSpPr/>
          <p:nvPr/>
        </p:nvGrpSpPr>
        <p:grpSpPr>
          <a:xfrm>
            <a:off x="4859311" y="1532317"/>
            <a:ext cx="351940" cy="348188"/>
            <a:chOff x="581525" y="3254850"/>
            <a:chExt cx="297750" cy="294575"/>
          </a:xfrm>
        </p:grpSpPr>
        <p:sp>
          <p:nvSpPr>
            <p:cNvPr id="7203" name="Google Shape;7203;p9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90"/>
          <p:cNvGrpSpPr/>
          <p:nvPr/>
        </p:nvGrpSpPr>
        <p:grpSpPr>
          <a:xfrm>
            <a:off x="4858380" y="1971253"/>
            <a:ext cx="353802" cy="351497"/>
            <a:chOff x="580725" y="3617925"/>
            <a:chExt cx="299325" cy="297375"/>
          </a:xfrm>
        </p:grpSpPr>
        <p:sp>
          <p:nvSpPr>
            <p:cNvPr id="7207" name="Google Shape;7207;p9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90"/>
          <p:cNvGrpSpPr/>
          <p:nvPr/>
        </p:nvGrpSpPr>
        <p:grpSpPr>
          <a:xfrm>
            <a:off x="4860242" y="2418443"/>
            <a:ext cx="350079" cy="350079"/>
            <a:chOff x="583100" y="3982600"/>
            <a:chExt cx="296175" cy="296175"/>
          </a:xfrm>
        </p:grpSpPr>
        <p:sp>
          <p:nvSpPr>
            <p:cNvPr id="7213" name="Google Shape;7213;p9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9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9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90"/>
          <p:cNvGrpSpPr/>
          <p:nvPr/>
        </p:nvGrpSpPr>
        <p:grpSpPr>
          <a:xfrm>
            <a:off x="7092856" y="1532067"/>
            <a:ext cx="307231" cy="348690"/>
            <a:chOff x="2423775" y="3226875"/>
            <a:chExt cx="259925" cy="295000"/>
          </a:xfrm>
        </p:grpSpPr>
        <p:sp>
          <p:nvSpPr>
            <p:cNvPr id="7221" name="Google Shape;7221;p9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90"/>
          <p:cNvGrpSpPr/>
          <p:nvPr/>
        </p:nvGrpSpPr>
        <p:grpSpPr>
          <a:xfrm>
            <a:off x="7070043" y="1973352"/>
            <a:ext cx="352857" cy="347301"/>
            <a:chOff x="2404875" y="3592725"/>
            <a:chExt cx="298525" cy="293825"/>
          </a:xfrm>
        </p:grpSpPr>
        <p:sp>
          <p:nvSpPr>
            <p:cNvPr id="7225" name="Google Shape;7225;p9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9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90"/>
          <p:cNvGrpSpPr/>
          <p:nvPr/>
        </p:nvGrpSpPr>
        <p:grpSpPr>
          <a:xfrm>
            <a:off x="7070974" y="2418917"/>
            <a:ext cx="350995" cy="349133"/>
            <a:chOff x="2404875" y="3955825"/>
            <a:chExt cx="296950" cy="295375"/>
          </a:xfrm>
        </p:grpSpPr>
        <p:sp>
          <p:nvSpPr>
            <p:cNvPr id="7229" name="Google Shape;7229;p9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90"/>
          <p:cNvGrpSpPr/>
          <p:nvPr/>
        </p:nvGrpSpPr>
        <p:grpSpPr>
          <a:xfrm>
            <a:off x="5764954" y="2883111"/>
            <a:ext cx="349163" cy="350079"/>
            <a:chOff x="4263650" y="3235150"/>
            <a:chExt cx="295400" cy="296175"/>
          </a:xfrm>
        </p:grpSpPr>
        <p:sp>
          <p:nvSpPr>
            <p:cNvPr id="7234" name="Google Shape;7234;p9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90"/>
          <p:cNvGrpSpPr/>
          <p:nvPr/>
        </p:nvGrpSpPr>
        <p:grpSpPr>
          <a:xfrm>
            <a:off x="5762634" y="3342272"/>
            <a:ext cx="353802" cy="327739"/>
            <a:chOff x="4266025" y="3609275"/>
            <a:chExt cx="299325" cy="277275"/>
          </a:xfrm>
        </p:grpSpPr>
        <p:sp>
          <p:nvSpPr>
            <p:cNvPr id="7240" name="Google Shape;7240;p9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90"/>
          <p:cNvGrpSpPr/>
          <p:nvPr/>
        </p:nvGrpSpPr>
        <p:grpSpPr>
          <a:xfrm>
            <a:off x="5763092" y="3807659"/>
            <a:ext cx="352886" cy="349133"/>
            <a:chOff x="4263650" y="3963700"/>
            <a:chExt cx="298550" cy="295375"/>
          </a:xfrm>
        </p:grpSpPr>
        <p:sp>
          <p:nvSpPr>
            <p:cNvPr id="7243" name="Google Shape;7243;p9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90"/>
          <p:cNvGrpSpPr/>
          <p:nvPr/>
        </p:nvGrpSpPr>
        <p:grpSpPr>
          <a:xfrm>
            <a:off x="8041429" y="2883111"/>
            <a:ext cx="226264" cy="350079"/>
            <a:chOff x="6164975" y="3211525"/>
            <a:chExt cx="191425" cy="296175"/>
          </a:xfrm>
        </p:grpSpPr>
        <p:sp>
          <p:nvSpPr>
            <p:cNvPr id="7251" name="Google Shape;7251;p9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90"/>
          <p:cNvGrpSpPr/>
          <p:nvPr/>
        </p:nvGrpSpPr>
        <p:grpSpPr>
          <a:xfrm>
            <a:off x="5303466" y="1531387"/>
            <a:ext cx="352886" cy="350049"/>
            <a:chOff x="946175" y="3253275"/>
            <a:chExt cx="298550" cy="296150"/>
          </a:xfrm>
        </p:grpSpPr>
        <p:sp>
          <p:nvSpPr>
            <p:cNvPr id="7259" name="Google Shape;7259;p9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9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90"/>
          <p:cNvGrpSpPr/>
          <p:nvPr/>
        </p:nvGrpSpPr>
        <p:grpSpPr>
          <a:xfrm>
            <a:off x="5304397" y="1973351"/>
            <a:ext cx="351024" cy="347301"/>
            <a:chOff x="946175" y="3619500"/>
            <a:chExt cx="296975" cy="293825"/>
          </a:xfrm>
        </p:grpSpPr>
        <p:sp>
          <p:nvSpPr>
            <p:cNvPr id="7265" name="Google Shape;7265;p9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9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90"/>
          <p:cNvGrpSpPr/>
          <p:nvPr/>
        </p:nvGrpSpPr>
        <p:grpSpPr>
          <a:xfrm>
            <a:off x="5303939" y="2417985"/>
            <a:ext cx="351940" cy="350995"/>
            <a:chOff x="944600" y="3981825"/>
            <a:chExt cx="297750" cy="296950"/>
          </a:xfrm>
        </p:grpSpPr>
        <p:sp>
          <p:nvSpPr>
            <p:cNvPr id="7272" name="Google Shape;7272;p9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90"/>
          <p:cNvGrpSpPr/>
          <p:nvPr/>
        </p:nvGrpSpPr>
        <p:grpSpPr>
          <a:xfrm>
            <a:off x="7520875" y="1531845"/>
            <a:ext cx="350079" cy="349133"/>
            <a:chOff x="2768750" y="3227275"/>
            <a:chExt cx="296175" cy="295375"/>
          </a:xfrm>
        </p:grpSpPr>
        <p:sp>
          <p:nvSpPr>
            <p:cNvPr id="7277" name="Google Shape;7277;p9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9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9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9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9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90"/>
          <p:cNvGrpSpPr/>
          <p:nvPr/>
        </p:nvGrpSpPr>
        <p:grpSpPr>
          <a:xfrm>
            <a:off x="7541826" y="1972717"/>
            <a:ext cx="308177" cy="348572"/>
            <a:chOff x="2786075" y="3591800"/>
            <a:chExt cx="260725" cy="294900"/>
          </a:xfrm>
        </p:grpSpPr>
        <p:sp>
          <p:nvSpPr>
            <p:cNvPr id="7286" name="Google Shape;7286;p9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90"/>
          <p:cNvGrpSpPr/>
          <p:nvPr/>
        </p:nvGrpSpPr>
        <p:grpSpPr>
          <a:xfrm>
            <a:off x="7582324" y="2418444"/>
            <a:ext cx="227180" cy="350079"/>
            <a:chOff x="2819150" y="3955025"/>
            <a:chExt cx="192200" cy="296175"/>
          </a:xfrm>
        </p:grpSpPr>
        <p:sp>
          <p:nvSpPr>
            <p:cNvPr id="7292" name="Google Shape;7292;p9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90"/>
          <p:cNvGrpSpPr/>
          <p:nvPr/>
        </p:nvGrpSpPr>
        <p:grpSpPr>
          <a:xfrm>
            <a:off x="6206097" y="2884042"/>
            <a:ext cx="349133" cy="348217"/>
            <a:chOff x="4629125" y="3235150"/>
            <a:chExt cx="295375" cy="294600"/>
          </a:xfrm>
        </p:grpSpPr>
        <p:sp>
          <p:nvSpPr>
            <p:cNvPr id="7297" name="Google Shape;7297;p9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9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90"/>
          <p:cNvGrpSpPr/>
          <p:nvPr/>
        </p:nvGrpSpPr>
        <p:grpSpPr>
          <a:xfrm>
            <a:off x="6206082" y="3331575"/>
            <a:ext cx="349163" cy="349133"/>
            <a:chOff x="4628325" y="3599825"/>
            <a:chExt cx="295400" cy="295375"/>
          </a:xfrm>
        </p:grpSpPr>
        <p:sp>
          <p:nvSpPr>
            <p:cNvPr id="7303" name="Google Shape;7303;p9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9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90"/>
          <p:cNvGrpSpPr/>
          <p:nvPr/>
        </p:nvGrpSpPr>
        <p:grpSpPr>
          <a:xfrm>
            <a:off x="6227033" y="3807186"/>
            <a:ext cx="307261" cy="350079"/>
            <a:chOff x="4645650" y="3962900"/>
            <a:chExt cx="259950" cy="296175"/>
          </a:xfrm>
        </p:grpSpPr>
        <p:sp>
          <p:nvSpPr>
            <p:cNvPr id="7316" name="Google Shape;7316;p9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9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90"/>
          <p:cNvGrpSpPr/>
          <p:nvPr/>
        </p:nvGrpSpPr>
        <p:grpSpPr>
          <a:xfrm>
            <a:off x="7979994" y="3332048"/>
            <a:ext cx="349133" cy="348188"/>
            <a:chOff x="6143725" y="3582500"/>
            <a:chExt cx="295375" cy="294575"/>
          </a:xfrm>
        </p:grpSpPr>
        <p:sp>
          <p:nvSpPr>
            <p:cNvPr id="7323" name="Google Shape;7323;p9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90"/>
          <p:cNvGrpSpPr/>
          <p:nvPr/>
        </p:nvGrpSpPr>
        <p:grpSpPr>
          <a:xfrm>
            <a:off x="5748820" y="1531387"/>
            <a:ext cx="350995" cy="350049"/>
            <a:chOff x="1310075" y="3253275"/>
            <a:chExt cx="296950" cy="296150"/>
          </a:xfrm>
        </p:grpSpPr>
        <p:sp>
          <p:nvSpPr>
            <p:cNvPr id="7331" name="Google Shape;7331;p9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4" name="Google Shape;7334;p90"/>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5" name="Google Shape;7335;p90"/>
          <p:cNvGrpSpPr/>
          <p:nvPr/>
        </p:nvGrpSpPr>
        <p:grpSpPr>
          <a:xfrm>
            <a:off x="5748347" y="2417646"/>
            <a:ext cx="351941" cy="351675"/>
            <a:chOff x="1310075" y="3980250"/>
            <a:chExt cx="297750" cy="297525"/>
          </a:xfrm>
        </p:grpSpPr>
        <p:sp>
          <p:nvSpPr>
            <p:cNvPr id="7336" name="Google Shape;7336;p9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90"/>
          <p:cNvGrpSpPr/>
          <p:nvPr/>
        </p:nvGrpSpPr>
        <p:grpSpPr>
          <a:xfrm>
            <a:off x="8013136" y="1531845"/>
            <a:ext cx="266305" cy="349133"/>
            <a:chOff x="3167275" y="3227275"/>
            <a:chExt cx="225300" cy="295375"/>
          </a:xfrm>
        </p:grpSpPr>
        <p:sp>
          <p:nvSpPr>
            <p:cNvPr id="7341" name="Google Shape;7341;p9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6" name="Google Shape;7346;p90"/>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7" name="Google Shape;7347;p90"/>
          <p:cNvGrpSpPr/>
          <p:nvPr/>
        </p:nvGrpSpPr>
        <p:grpSpPr>
          <a:xfrm>
            <a:off x="7970318" y="2418902"/>
            <a:ext cx="351940" cy="349163"/>
            <a:chOff x="3133425" y="3955025"/>
            <a:chExt cx="297750" cy="295400"/>
          </a:xfrm>
        </p:grpSpPr>
        <p:sp>
          <p:nvSpPr>
            <p:cNvPr id="7348" name="Google Shape;7348;p9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90"/>
          <p:cNvGrpSpPr/>
          <p:nvPr/>
        </p:nvGrpSpPr>
        <p:grpSpPr>
          <a:xfrm>
            <a:off x="6650491" y="2882490"/>
            <a:ext cx="350079" cy="351320"/>
            <a:chOff x="4991425" y="3234750"/>
            <a:chExt cx="296175" cy="297225"/>
          </a:xfrm>
        </p:grpSpPr>
        <p:sp>
          <p:nvSpPr>
            <p:cNvPr id="7352" name="Google Shape;7352;p9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9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90"/>
          <p:cNvGrpSpPr/>
          <p:nvPr/>
        </p:nvGrpSpPr>
        <p:grpSpPr>
          <a:xfrm>
            <a:off x="6650491" y="3352053"/>
            <a:ext cx="350079" cy="308177"/>
            <a:chOff x="4991425" y="3617150"/>
            <a:chExt cx="296175" cy="260725"/>
          </a:xfrm>
        </p:grpSpPr>
        <p:sp>
          <p:nvSpPr>
            <p:cNvPr id="7359" name="Google Shape;7359;p9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9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90"/>
          <p:cNvGrpSpPr/>
          <p:nvPr/>
        </p:nvGrpSpPr>
        <p:grpSpPr>
          <a:xfrm>
            <a:off x="6727764" y="3807644"/>
            <a:ext cx="195532" cy="349163"/>
            <a:chOff x="5056800" y="3962900"/>
            <a:chExt cx="165425" cy="295400"/>
          </a:xfrm>
        </p:grpSpPr>
        <p:sp>
          <p:nvSpPr>
            <p:cNvPr id="7367" name="Google Shape;7367;p9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90"/>
          <p:cNvGrpSpPr/>
          <p:nvPr/>
        </p:nvGrpSpPr>
        <p:grpSpPr>
          <a:xfrm>
            <a:off x="7979062" y="3807660"/>
            <a:ext cx="350995" cy="349133"/>
            <a:chOff x="6168925" y="3936925"/>
            <a:chExt cx="296950" cy="295375"/>
          </a:xfrm>
        </p:grpSpPr>
        <p:sp>
          <p:nvSpPr>
            <p:cNvPr id="7371" name="Google Shape;7371;p9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9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90"/>
          <p:cNvGrpSpPr/>
          <p:nvPr/>
        </p:nvGrpSpPr>
        <p:grpSpPr>
          <a:xfrm>
            <a:off x="6192756" y="1531845"/>
            <a:ext cx="348188" cy="349133"/>
            <a:chOff x="1674750" y="3254050"/>
            <a:chExt cx="294575" cy="295375"/>
          </a:xfrm>
        </p:grpSpPr>
        <p:sp>
          <p:nvSpPr>
            <p:cNvPr id="7378" name="Google Shape;7378;p9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90"/>
          <p:cNvGrpSpPr/>
          <p:nvPr/>
        </p:nvGrpSpPr>
        <p:grpSpPr>
          <a:xfrm>
            <a:off x="6207177" y="1972435"/>
            <a:ext cx="319347" cy="349133"/>
            <a:chOff x="1687350" y="3618725"/>
            <a:chExt cx="270175" cy="295375"/>
          </a:xfrm>
        </p:grpSpPr>
        <p:sp>
          <p:nvSpPr>
            <p:cNvPr id="7382" name="Google Shape;7382;p9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90"/>
          <p:cNvGrpSpPr/>
          <p:nvPr/>
        </p:nvGrpSpPr>
        <p:grpSpPr>
          <a:xfrm>
            <a:off x="6190880" y="2418916"/>
            <a:ext cx="351940" cy="349133"/>
            <a:chOff x="1672375" y="3982600"/>
            <a:chExt cx="297750" cy="295375"/>
          </a:xfrm>
        </p:grpSpPr>
        <p:sp>
          <p:nvSpPr>
            <p:cNvPr id="7386" name="Google Shape;7386;p9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90"/>
          <p:cNvGrpSpPr/>
          <p:nvPr/>
        </p:nvGrpSpPr>
        <p:grpSpPr>
          <a:xfrm>
            <a:off x="4882872" y="2883111"/>
            <a:ext cx="350079" cy="350079"/>
            <a:chOff x="3497300" y="3227275"/>
            <a:chExt cx="296175" cy="296175"/>
          </a:xfrm>
        </p:grpSpPr>
        <p:sp>
          <p:nvSpPr>
            <p:cNvPr id="7390" name="Google Shape;7390;p9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90"/>
          <p:cNvGrpSpPr/>
          <p:nvPr/>
        </p:nvGrpSpPr>
        <p:grpSpPr>
          <a:xfrm>
            <a:off x="4883345" y="3332506"/>
            <a:ext cx="349133" cy="347272"/>
            <a:chOff x="3497300" y="3591950"/>
            <a:chExt cx="295375" cy="293800"/>
          </a:xfrm>
        </p:grpSpPr>
        <p:sp>
          <p:nvSpPr>
            <p:cNvPr id="7399" name="Google Shape;7399;p9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90"/>
          <p:cNvGrpSpPr/>
          <p:nvPr/>
        </p:nvGrpSpPr>
        <p:grpSpPr>
          <a:xfrm>
            <a:off x="4883345" y="3807644"/>
            <a:ext cx="349133" cy="349163"/>
            <a:chOff x="3497300" y="3955025"/>
            <a:chExt cx="295375" cy="295400"/>
          </a:xfrm>
        </p:grpSpPr>
        <p:sp>
          <p:nvSpPr>
            <p:cNvPr id="7408" name="Google Shape;7408;p9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90"/>
          <p:cNvGrpSpPr/>
          <p:nvPr/>
        </p:nvGrpSpPr>
        <p:grpSpPr>
          <a:xfrm>
            <a:off x="7107917" y="2883835"/>
            <a:ext cx="327739" cy="348631"/>
            <a:chOff x="5364750" y="3235150"/>
            <a:chExt cx="277275" cy="294950"/>
          </a:xfrm>
        </p:grpSpPr>
        <p:sp>
          <p:nvSpPr>
            <p:cNvPr id="7412" name="Google Shape;7412;p9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9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90"/>
          <p:cNvGrpSpPr/>
          <p:nvPr/>
        </p:nvGrpSpPr>
        <p:grpSpPr>
          <a:xfrm>
            <a:off x="7096274" y="3330171"/>
            <a:ext cx="351024" cy="351940"/>
            <a:chOff x="5355300" y="3598250"/>
            <a:chExt cx="296975" cy="297750"/>
          </a:xfrm>
        </p:grpSpPr>
        <p:sp>
          <p:nvSpPr>
            <p:cNvPr id="7421" name="Google Shape;7421;p9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90"/>
          <p:cNvGrpSpPr/>
          <p:nvPr/>
        </p:nvGrpSpPr>
        <p:grpSpPr>
          <a:xfrm>
            <a:off x="7100470" y="3869093"/>
            <a:ext cx="342632" cy="226264"/>
            <a:chOff x="5358450" y="4015675"/>
            <a:chExt cx="289875" cy="191425"/>
          </a:xfrm>
        </p:grpSpPr>
        <p:sp>
          <p:nvSpPr>
            <p:cNvPr id="7430" name="Google Shape;7430;p9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9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9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90"/>
          <p:cNvGrpSpPr/>
          <p:nvPr/>
        </p:nvGrpSpPr>
        <p:grpSpPr>
          <a:xfrm>
            <a:off x="6226953" y="4251624"/>
            <a:ext cx="351024" cy="325464"/>
            <a:chOff x="6543825" y="3202075"/>
            <a:chExt cx="296975" cy="275350"/>
          </a:xfrm>
        </p:grpSpPr>
        <p:sp>
          <p:nvSpPr>
            <p:cNvPr id="7435" name="Google Shape;7435;p9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90"/>
          <p:cNvGrpSpPr/>
          <p:nvPr/>
        </p:nvGrpSpPr>
        <p:grpSpPr>
          <a:xfrm>
            <a:off x="6633934" y="1531372"/>
            <a:ext cx="350079" cy="350079"/>
            <a:chOff x="2037825" y="3254050"/>
            <a:chExt cx="296175" cy="296175"/>
          </a:xfrm>
        </p:grpSpPr>
        <p:sp>
          <p:nvSpPr>
            <p:cNvPr id="7443" name="Google Shape;7443;p9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90"/>
          <p:cNvGrpSpPr/>
          <p:nvPr/>
        </p:nvGrpSpPr>
        <p:grpSpPr>
          <a:xfrm>
            <a:off x="6632072" y="1972539"/>
            <a:ext cx="353802" cy="348926"/>
            <a:chOff x="2034675" y="3617925"/>
            <a:chExt cx="299325" cy="295200"/>
          </a:xfrm>
        </p:grpSpPr>
        <p:sp>
          <p:nvSpPr>
            <p:cNvPr id="7450" name="Google Shape;7450;p9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9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90"/>
          <p:cNvGrpSpPr/>
          <p:nvPr/>
        </p:nvGrpSpPr>
        <p:grpSpPr>
          <a:xfrm>
            <a:off x="6633934" y="2418916"/>
            <a:ext cx="350079" cy="349133"/>
            <a:chOff x="2037825" y="3981825"/>
            <a:chExt cx="296175" cy="295375"/>
          </a:xfrm>
        </p:grpSpPr>
        <p:sp>
          <p:nvSpPr>
            <p:cNvPr id="7456" name="Google Shape;7456;p9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90"/>
          <p:cNvGrpSpPr/>
          <p:nvPr/>
        </p:nvGrpSpPr>
        <p:grpSpPr>
          <a:xfrm>
            <a:off x="5318952" y="2915232"/>
            <a:ext cx="350079" cy="285837"/>
            <a:chOff x="3860400" y="3254050"/>
            <a:chExt cx="296175" cy="241825"/>
          </a:xfrm>
        </p:grpSpPr>
        <p:sp>
          <p:nvSpPr>
            <p:cNvPr id="7460" name="Google Shape;7460;p9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90"/>
          <p:cNvGrpSpPr/>
          <p:nvPr/>
        </p:nvGrpSpPr>
        <p:grpSpPr>
          <a:xfrm>
            <a:off x="5318479" y="3331102"/>
            <a:ext cx="351024" cy="350079"/>
            <a:chOff x="3859600" y="3591950"/>
            <a:chExt cx="296975" cy="296175"/>
          </a:xfrm>
        </p:grpSpPr>
        <p:sp>
          <p:nvSpPr>
            <p:cNvPr id="7468" name="Google Shape;7468;p9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90"/>
          <p:cNvGrpSpPr/>
          <p:nvPr/>
        </p:nvGrpSpPr>
        <p:grpSpPr>
          <a:xfrm>
            <a:off x="5318952" y="3807186"/>
            <a:ext cx="350079" cy="350079"/>
            <a:chOff x="3860400" y="3955025"/>
            <a:chExt cx="296175" cy="296175"/>
          </a:xfrm>
        </p:grpSpPr>
        <p:sp>
          <p:nvSpPr>
            <p:cNvPr id="7472" name="Google Shape;7472;p9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90"/>
          <p:cNvGrpSpPr/>
          <p:nvPr/>
        </p:nvGrpSpPr>
        <p:grpSpPr>
          <a:xfrm>
            <a:off x="7534167" y="2883584"/>
            <a:ext cx="355664" cy="349133"/>
            <a:chOff x="5716825" y="3235950"/>
            <a:chExt cx="300900" cy="295375"/>
          </a:xfrm>
        </p:grpSpPr>
        <p:sp>
          <p:nvSpPr>
            <p:cNvPr id="7478" name="Google Shape;7478;p9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90"/>
          <p:cNvGrpSpPr/>
          <p:nvPr/>
        </p:nvGrpSpPr>
        <p:grpSpPr>
          <a:xfrm>
            <a:off x="7547199" y="3342272"/>
            <a:ext cx="329601" cy="327739"/>
            <a:chOff x="5727850" y="3609275"/>
            <a:chExt cx="278850" cy="277275"/>
          </a:xfrm>
        </p:grpSpPr>
        <p:sp>
          <p:nvSpPr>
            <p:cNvPr id="7483" name="Google Shape;7483;p9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9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90"/>
          <p:cNvGrpSpPr/>
          <p:nvPr/>
        </p:nvGrpSpPr>
        <p:grpSpPr>
          <a:xfrm>
            <a:off x="7558383" y="3807659"/>
            <a:ext cx="307231" cy="349133"/>
            <a:chOff x="5736525" y="3963700"/>
            <a:chExt cx="259925" cy="295375"/>
          </a:xfrm>
        </p:grpSpPr>
        <p:sp>
          <p:nvSpPr>
            <p:cNvPr id="7489" name="Google Shape;7489;p9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90"/>
          <p:cNvGrpSpPr/>
          <p:nvPr/>
        </p:nvGrpSpPr>
        <p:grpSpPr>
          <a:xfrm>
            <a:off x="6649963" y="4256985"/>
            <a:ext cx="351024" cy="350079"/>
            <a:chOff x="6553275" y="3604550"/>
            <a:chExt cx="296975" cy="296175"/>
          </a:xfrm>
        </p:grpSpPr>
        <p:sp>
          <p:nvSpPr>
            <p:cNvPr id="7497" name="Google Shape;7497;p9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06" name="Shape 7506"/>
        <p:cNvGrpSpPr/>
        <p:nvPr/>
      </p:nvGrpSpPr>
      <p:grpSpPr>
        <a:xfrm>
          <a:off x="0" y="0"/>
          <a:ext cx="0" cy="0"/>
          <a:chOff x="0" y="0"/>
          <a:chExt cx="0" cy="0"/>
        </a:xfrm>
      </p:grpSpPr>
      <p:sp>
        <p:nvSpPr>
          <p:cNvPr id="7507" name="Google Shape;7507;p9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08" name="Google Shape;7508;p9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509" name="Google Shape;7509;p91"/>
          <p:cNvGrpSpPr/>
          <p:nvPr/>
        </p:nvGrpSpPr>
        <p:grpSpPr>
          <a:xfrm>
            <a:off x="877057" y="1532946"/>
            <a:ext cx="294401" cy="353645"/>
            <a:chOff x="-35814600" y="3202075"/>
            <a:chExt cx="242625" cy="291450"/>
          </a:xfrm>
        </p:grpSpPr>
        <p:sp>
          <p:nvSpPr>
            <p:cNvPr id="7510" name="Google Shape;7510;p9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91"/>
          <p:cNvGrpSpPr/>
          <p:nvPr/>
        </p:nvGrpSpPr>
        <p:grpSpPr>
          <a:xfrm>
            <a:off x="847435" y="1973866"/>
            <a:ext cx="353645" cy="353888"/>
            <a:chOff x="-35839800" y="3561025"/>
            <a:chExt cx="291450" cy="291650"/>
          </a:xfrm>
        </p:grpSpPr>
        <p:sp>
          <p:nvSpPr>
            <p:cNvPr id="7518" name="Google Shape;7518;p9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5" name="Google Shape;7525;p91"/>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6" name="Google Shape;7526;p91"/>
          <p:cNvGrpSpPr/>
          <p:nvPr/>
        </p:nvGrpSpPr>
        <p:grpSpPr>
          <a:xfrm>
            <a:off x="3084980" y="1532946"/>
            <a:ext cx="353645" cy="353645"/>
            <a:chOff x="-34003850" y="3227275"/>
            <a:chExt cx="291450" cy="291450"/>
          </a:xfrm>
        </p:grpSpPr>
        <p:sp>
          <p:nvSpPr>
            <p:cNvPr id="7527" name="Google Shape;7527;p9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9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91"/>
          <p:cNvGrpSpPr/>
          <p:nvPr/>
        </p:nvGrpSpPr>
        <p:grpSpPr>
          <a:xfrm>
            <a:off x="3084510" y="1973638"/>
            <a:ext cx="354586" cy="354343"/>
            <a:chOff x="-34004625" y="3585850"/>
            <a:chExt cx="292225" cy="292025"/>
          </a:xfrm>
        </p:grpSpPr>
        <p:sp>
          <p:nvSpPr>
            <p:cNvPr id="7533" name="Google Shape;7533;p9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91"/>
          <p:cNvGrpSpPr/>
          <p:nvPr/>
        </p:nvGrpSpPr>
        <p:grpSpPr>
          <a:xfrm>
            <a:off x="3084025" y="2408839"/>
            <a:ext cx="355557" cy="354616"/>
            <a:chOff x="-34005425" y="3945575"/>
            <a:chExt cx="293025" cy="292250"/>
          </a:xfrm>
        </p:grpSpPr>
        <p:sp>
          <p:nvSpPr>
            <p:cNvPr id="7539" name="Google Shape;7539;p9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91"/>
          <p:cNvGrpSpPr/>
          <p:nvPr/>
        </p:nvGrpSpPr>
        <p:grpSpPr>
          <a:xfrm>
            <a:off x="1731124" y="2882015"/>
            <a:ext cx="358408" cy="355557"/>
            <a:chOff x="-32174975" y="3192625"/>
            <a:chExt cx="295375" cy="293025"/>
          </a:xfrm>
        </p:grpSpPr>
        <p:sp>
          <p:nvSpPr>
            <p:cNvPr id="7543" name="Google Shape;7543;p9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7" name="Google Shape;7547;p91"/>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1"/>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9" name="Google Shape;7549;p91"/>
          <p:cNvGrpSpPr/>
          <p:nvPr/>
        </p:nvGrpSpPr>
        <p:grpSpPr>
          <a:xfrm>
            <a:off x="3970274" y="2882970"/>
            <a:ext cx="354586" cy="353645"/>
            <a:chOff x="-30345325" y="3184750"/>
            <a:chExt cx="292225" cy="291450"/>
          </a:xfrm>
        </p:grpSpPr>
        <p:sp>
          <p:nvSpPr>
            <p:cNvPr id="7550" name="Google Shape;7550;p9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91"/>
          <p:cNvGrpSpPr/>
          <p:nvPr/>
        </p:nvGrpSpPr>
        <p:grpSpPr>
          <a:xfrm>
            <a:off x="1295026" y="1532946"/>
            <a:ext cx="353645" cy="353645"/>
            <a:chOff x="-35481425" y="3202075"/>
            <a:chExt cx="291450" cy="291450"/>
          </a:xfrm>
        </p:grpSpPr>
        <p:sp>
          <p:nvSpPr>
            <p:cNvPr id="7556" name="Google Shape;7556;p9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91"/>
          <p:cNvGrpSpPr/>
          <p:nvPr/>
        </p:nvGrpSpPr>
        <p:grpSpPr>
          <a:xfrm>
            <a:off x="1294556" y="1974472"/>
            <a:ext cx="354586" cy="352675"/>
            <a:chOff x="-35482200" y="3561225"/>
            <a:chExt cx="292225" cy="290650"/>
          </a:xfrm>
        </p:grpSpPr>
        <p:sp>
          <p:nvSpPr>
            <p:cNvPr id="7564" name="Google Shape;7564;p9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91"/>
          <p:cNvGrpSpPr/>
          <p:nvPr/>
        </p:nvGrpSpPr>
        <p:grpSpPr>
          <a:xfrm>
            <a:off x="1295026" y="2409340"/>
            <a:ext cx="353645" cy="353615"/>
            <a:chOff x="-35481425" y="3919600"/>
            <a:chExt cx="291450" cy="291425"/>
          </a:xfrm>
        </p:grpSpPr>
        <p:sp>
          <p:nvSpPr>
            <p:cNvPr id="7568" name="Google Shape;7568;p9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91"/>
          <p:cNvGrpSpPr/>
          <p:nvPr/>
        </p:nvGrpSpPr>
        <p:grpSpPr>
          <a:xfrm>
            <a:off x="3530661" y="1533431"/>
            <a:ext cx="357468" cy="352675"/>
            <a:chOff x="-33645475" y="3228075"/>
            <a:chExt cx="294600" cy="290650"/>
          </a:xfrm>
        </p:grpSpPr>
        <p:sp>
          <p:nvSpPr>
            <p:cNvPr id="7577" name="Google Shape;7577;p9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91"/>
          <p:cNvGrpSpPr/>
          <p:nvPr/>
        </p:nvGrpSpPr>
        <p:grpSpPr>
          <a:xfrm>
            <a:off x="3531631" y="1973516"/>
            <a:ext cx="355526" cy="354586"/>
            <a:chOff x="-33646250" y="3586425"/>
            <a:chExt cx="293000" cy="292225"/>
          </a:xfrm>
        </p:grpSpPr>
        <p:sp>
          <p:nvSpPr>
            <p:cNvPr id="7585" name="Google Shape;7585;p9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91"/>
          <p:cNvGrpSpPr/>
          <p:nvPr/>
        </p:nvGrpSpPr>
        <p:grpSpPr>
          <a:xfrm>
            <a:off x="3532101" y="2408369"/>
            <a:ext cx="354586" cy="355557"/>
            <a:chOff x="-33645475" y="3944800"/>
            <a:chExt cx="292225" cy="293025"/>
          </a:xfrm>
        </p:grpSpPr>
        <p:sp>
          <p:nvSpPr>
            <p:cNvPr id="7588" name="Google Shape;7588;p9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91"/>
          <p:cNvGrpSpPr/>
          <p:nvPr/>
        </p:nvGrpSpPr>
        <p:grpSpPr>
          <a:xfrm>
            <a:off x="2185320" y="2882106"/>
            <a:ext cx="352675" cy="355375"/>
            <a:chOff x="-31809525" y="3192625"/>
            <a:chExt cx="290650" cy="292875"/>
          </a:xfrm>
        </p:grpSpPr>
        <p:sp>
          <p:nvSpPr>
            <p:cNvPr id="7599" name="Google Shape;7599;p9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91"/>
          <p:cNvGrpSpPr/>
          <p:nvPr/>
        </p:nvGrpSpPr>
        <p:grpSpPr>
          <a:xfrm>
            <a:off x="2184835" y="3352658"/>
            <a:ext cx="353645" cy="355557"/>
            <a:chOff x="-31811100" y="3550975"/>
            <a:chExt cx="291450" cy="293025"/>
          </a:xfrm>
        </p:grpSpPr>
        <p:sp>
          <p:nvSpPr>
            <p:cNvPr id="7604" name="Google Shape;7604;p9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91"/>
          <p:cNvGrpSpPr/>
          <p:nvPr/>
        </p:nvGrpSpPr>
        <p:grpSpPr>
          <a:xfrm>
            <a:off x="2178631" y="3816962"/>
            <a:ext cx="366052" cy="356831"/>
            <a:chOff x="-31817400" y="3910025"/>
            <a:chExt cx="301675" cy="294075"/>
          </a:xfrm>
        </p:grpSpPr>
        <p:sp>
          <p:nvSpPr>
            <p:cNvPr id="7612" name="Google Shape;7612;p9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91"/>
          <p:cNvGrpSpPr/>
          <p:nvPr/>
        </p:nvGrpSpPr>
        <p:grpSpPr>
          <a:xfrm>
            <a:off x="3970259" y="3353143"/>
            <a:ext cx="354616" cy="354586"/>
            <a:chOff x="-30354000" y="3569100"/>
            <a:chExt cx="292250" cy="292225"/>
          </a:xfrm>
        </p:grpSpPr>
        <p:sp>
          <p:nvSpPr>
            <p:cNvPr id="7616" name="Google Shape;7616;p9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91"/>
          <p:cNvGrpSpPr/>
          <p:nvPr/>
        </p:nvGrpSpPr>
        <p:grpSpPr>
          <a:xfrm>
            <a:off x="1748837" y="1532946"/>
            <a:ext cx="342148" cy="353645"/>
            <a:chOff x="-35118325" y="3202075"/>
            <a:chExt cx="281975" cy="291450"/>
          </a:xfrm>
        </p:grpSpPr>
        <p:sp>
          <p:nvSpPr>
            <p:cNvPr id="7623" name="Google Shape;7623;p9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91"/>
          <p:cNvGrpSpPr/>
          <p:nvPr/>
        </p:nvGrpSpPr>
        <p:grpSpPr>
          <a:xfrm>
            <a:off x="1742618" y="1974199"/>
            <a:ext cx="354586" cy="353221"/>
            <a:chOff x="-35123050" y="3561225"/>
            <a:chExt cx="292225" cy="291100"/>
          </a:xfrm>
        </p:grpSpPr>
        <p:sp>
          <p:nvSpPr>
            <p:cNvPr id="7628" name="Google Shape;7628;p9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91"/>
          <p:cNvGrpSpPr/>
          <p:nvPr/>
        </p:nvGrpSpPr>
        <p:grpSpPr>
          <a:xfrm>
            <a:off x="1784677" y="2409340"/>
            <a:ext cx="270467" cy="353615"/>
            <a:chOff x="-35089175" y="3919600"/>
            <a:chExt cx="222900" cy="291425"/>
          </a:xfrm>
        </p:grpSpPr>
        <p:sp>
          <p:nvSpPr>
            <p:cNvPr id="7631" name="Google Shape;7631;p9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91"/>
          <p:cNvGrpSpPr/>
          <p:nvPr/>
        </p:nvGrpSpPr>
        <p:grpSpPr>
          <a:xfrm>
            <a:off x="3981673" y="1532703"/>
            <a:ext cx="336445" cy="354131"/>
            <a:chOff x="-33277650" y="3226875"/>
            <a:chExt cx="277275" cy="291850"/>
          </a:xfrm>
        </p:grpSpPr>
        <p:sp>
          <p:nvSpPr>
            <p:cNvPr id="7634" name="Google Shape;7634;p9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91"/>
          <p:cNvGrpSpPr/>
          <p:nvPr/>
        </p:nvGrpSpPr>
        <p:grpSpPr>
          <a:xfrm>
            <a:off x="3973073" y="1973987"/>
            <a:ext cx="353645" cy="353645"/>
            <a:chOff x="-33286325" y="3586425"/>
            <a:chExt cx="291450" cy="291450"/>
          </a:xfrm>
        </p:grpSpPr>
        <p:sp>
          <p:nvSpPr>
            <p:cNvPr id="7642" name="Google Shape;7642;p9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91"/>
          <p:cNvGrpSpPr/>
          <p:nvPr/>
        </p:nvGrpSpPr>
        <p:grpSpPr>
          <a:xfrm>
            <a:off x="3973073" y="2408369"/>
            <a:ext cx="353645" cy="355557"/>
            <a:chOff x="-33286325" y="3944800"/>
            <a:chExt cx="291450" cy="293025"/>
          </a:xfrm>
        </p:grpSpPr>
        <p:sp>
          <p:nvSpPr>
            <p:cNvPr id="7648" name="Google Shape;7648;p9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91"/>
          <p:cNvGrpSpPr/>
          <p:nvPr/>
        </p:nvGrpSpPr>
        <p:grpSpPr>
          <a:xfrm>
            <a:off x="2631470" y="2881529"/>
            <a:ext cx="353645" cy="356527"/>
            <a:chOff x="-31452725" y="3191825"/>
            <a:chExt cx="291450" cy="293825"/>
          </a:xfrm>
        </p:grpSpPr>
        <p:sp>
          <p:nvSpPr>
            <p:cNvPr id="7653" name="Google Shape;7653;p9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91"/>
          <p:cNvGrpSpPr/>
          <p:nvPr/>
        </p:nvGrpSpPr>
        <p:grpSpPr>
          <a:xfrm>
            <a:off x="2631000" y="3353144"/>
            <a:ext cx="354586" cy="354586"/>
            <a:chOff x="-31452725" y="3551775"/>
            <a:chExt cx="292225" cy="292225"/>
          </a:xfrm>
        </p:grpSpPr>
        <p:sp>
          <p:nvSpPr>
            <p:cNvPr id="7658" name="Google Shape;7658;p9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91"/>
          <p:cNvGrpSpPr/>
          <p:nvPr/>
        </p:nvGrpSpPr>
        <p:grpSpPr>
          <a:xfrm>
            <a:off x="2629559" y="3817129"/>
            <a:ext cx="357468" cy="356497"/>
            <a:chOff x="-31455100" y="3909350"/>
            <a:chExt cx="294600" cy="293800"/>
          </a:xfrm>
        </p:grpSpPr>
        <p:sp>
          <p:nvSpPr>
            <p:cNvPr id="7663" name="Google Shape;7663;p9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91"/>
          <p:cNvGrpSpPr/>
          <p:nvPr/>
        </p:nvGrpSpPr>
        <p:grpSpPr>
          <a:xfrm>
            <a:off x="3970744" y="3818084"/>
            <a:ext cx="353645" cy="354586"/>
            <a:chOff x="-30345325" y="3918800"/>
            <a:chExt cx="291450" cy="292225"/>
          </a:xfrm>
        </p:grpSpPr>
        <p:sp>
          <p:nvSpPr>
            <p:cNvPr id="7666" name="Google Shape;7666;p9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91"/>
          <p:cNvGrpSpPr/>
          <p:nvPr/>
        </p:nvGrpSpPr>
        <p:grpSpPr>
          <a:xfrm>
            <a:off x="2200736" y="1532946"/>
            <a:ext cx="332593" cy="353645"/>
            <a:chOff x="-34755225" y="3202075"/>
            <a:chExt cx="274100" cy="291450"/>
          </a:xfrm>
        </p:grpSpPr>
        <p:sp>
          <p:nvSpPr>
            <p:cNvPr id="7672" name="Google Shape;7672;p9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91"/>
          <p:cNvGrpSpPr/>
          <p:nvPr/>
        </p:nvGrpSpPr>
        <p:grpSpPr>
          <a:xfrm>
            <a:off x="2190209" y="1973987"/>
            <a:ext cx="353645" cy="353645"/>
            <a:chOff x="-34763900" y="3561225"/>
            <a:chExt cx="291450" cy="291450"/>
          </a:xfrm>
        </p:grpSpPr>
        <p:sp>
          <p:nvSpPr>
            <p:cNvPr id="7680" name="Google Shape;7680;p9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3" name="Google Shape;7683;p91"/>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4" name="Google Shape;7684;p91"/>
          <p:cNvGrpSpPr/>
          <p:nvPr/>
        </p:nvGrpSpPr>
        <p:grpSpPr>
          <a:xfrm>
            <a:off x="845106" y="2882499"/>
            <a:ext cx="354586" cy="354586"/>
            <a:chOff x="-32927950" y="3227275"/>
            <a:chExt cx="292225" cy="292225"/>
          </a:xfrm>
        </p:grpSpPr>
        <p:sp>
          <p:nvSpPr>
            <p:cNvPr id="7685" name="Google Shape;7685;p9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91"/>
          <p:cNvGrpSpPr/>
          <p:nvPr/>
        </p:nvGrpSpPr>
        <p:grpSpPr>
          <a:xfrm>
            <a:off x="844621" y="3353613"/>
            <a:ext cx="355557" cy="353645"/>
            <a:chOff x="-32927950" y="3586425"/>
            <a:chExt cx="293025" cy="291450"/>
          </a:xfrm>
        </p:grpSpPr>
        <p:sp>
          <p:nvSpPr>
            <p:cNvPr id="7691" name="Google Shape;7691;p9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91"/>
          <p:cNvGrpSpPr/>
          <p:nvPr/>
        </p:nvGrpSpPr>
        <p:grpSpPr>
          <a:xfrm>
            <a:off x="845106" y="3817598"/>
            <a:ext cx="354586" cy="355557"/>
            <a:chOff x="-32927950" y="3944800"/>
            <a:chExt cx="292225" cy="293025"/>
          </a:xfrm>
        </p:grpSpPr>
        <p:sp>
          <p:nvSpPr>
            <p:cNvPr id="7697" name="Google Shape;7697;p9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91"/>
          <p:cNvGrpSpPr/>
          <p:nvPr/>
        </p:nvGrpSpPr>
        <p:grpSpPr>
          <a:xfrm>
            <a:off x="3073898" y="2882849"/>
            <a:ext cx="354586" cy="353888"/>
            <a:chOff x="-31094350" y="3194000"/>
            <a:chExt cx="292225" cy="291650"/>
          </a:xfrm>
        </p:grpSpPr>
        <p:sp>
          <p:nvSpPr>
            <p:cNvPr id="7707" name="Google Shape;7707;p9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91"/>
          <p:cNvGrpSpPr/>
          <p:nvPr/>
        </p:nvGrpSpPr>
        <p:grpSpPr>
          <a:xfrm>
            <a:off x="3074368" y="3353341"/>
            <a:ext cx="353645" cy="354191"/>
            <a:chOff x="-31093575" y="3552550"/>
            <a:chExt cx="291450" cy="291900"/>
          </a:xfrm>
        </p:grpSpPr>
        <p:sp>
          <p:nvSpPr>
            <p:cNvPr id="7716" name="Google Shape;7716;p9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91"/>
          <p:cNvGrpSpPr/>
          <p:nvPr/>
        </p:nvGrpSpPr>
        <p:grpSpPr>
          <a:xfrm>
            <a:off x="3074368" y="3818569"/>
            <a:ext cx="353645" cy="353615"/>
            <a:chOff x="-31093575" y="3911725"/>
            <a:chExt cx="291450" cy="291425"/>
          </a:xfrm>
        </p:grpSpPr>
        <p:sp>
          <p:nvSpPr>
            <p:cNvPr id="7721" name="Google Shape;7721;p9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91"/>
          <p:cNvGrpSpPr/>
          <p:nvPr/>
        </p:nvGrpSpPr>
        <p:grpSpPr>
          <a:xfrm>
            <a:off x="2183798" y="4275536"/>
            <a:ext cx="356497" cy="354586"/>
            <a:chOff x="-29946000" y="3183175"/>
            <a:chExt cx="293800" cy="292225"/>
          </a:xfrm>
        </p:grpSpPr>
        <p:sp>
          <p:nvSpPr>
            <p:cNvPr id="7724" name="Google Shape;7724;p9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91"/>
          <p:cNvGrpSpPr/>
          <p:nvPr/>
        </p:nvGrpSpPr>
        <p:grpSpPr>
          <a:xfrm>
            <a:off x="2628330" y="1532689"/>
            <a:ext cx="358408" cy="354161"/>
            <a:chOff x="-34408675" y="3202075"/>
            <a:chExt cx="295375" cy="291875"/>
          </a:xfrm>
        </p:grpSpPr>
        <p:sp>
          <p:nvSpPr>
            <p:cNvPr id="7731" name="Google Shape;7731;p9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91"/>
          <p:cNvGrpSpPr/>
          <p:nvPr/>
        </p:nvGrpSpPr>
        <p:grpSpPr>
          <a:xfrm>
            <a:off x="2630241" y="1972683"/>
            <a:ext cx="354586" cy="356254"/>
            <a:chOff x="-34405525" y="3558075"/>
            <a:chExt cx="292225" cy="293600"/>
          </a:xfrm>
        </p:grpSpPr>
        <p:sp>
          <p:nvSpPr>
            <p:cNvPr id="7736" name="Google Shape;7736;p9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91"/>
          <p:cNvGrpSpPr/>
          <p:nvPr/>
        </p:nvGrpSpPr>
        <p:grpSpPr>
          <a:xfrm>
            <a:off x="2629755" y="2409340"/>
            <a:ext cx="355557" cy="353615"/>
            <a:chOff x="-34406325" y="3919600"/>
            <a:chExt cx="293025" cy="291425"/>
          </a:xfrm>
        </p:grpSpPr>
        <p:sp>
          <p:nvSpPr>
            <p:cNvPr id="7740" name="Google Shape;7740;p9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91"/>
          <p:cNvGrpSpPr/>
          <p:nvPr/>
        </p:nvGrpSpPr>
        <p:grpSpPr>
          <a:xfrm>
            <a:off x="1293653" y="2888703"/>
            <a:ext cx="353645" cy="342179"/>
            <a:chOff x="-32568800" y="3232000"/>
            <a:chExt cx="291450" cy="282000"/>
          </a:xfrm>
        </p:grpSpPr>
        <p:sp>
          <p:nvSpPr>
            <p:cNvPr id="7748" name="Google Shape;7748;p9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91"/>
          <p:cNvGrpSpPr/>
          <p:nvPr/>
        </p:nvGrpSpPr>
        <p:grpSpPr>
          <a:xfrm>
            <a:off x="1293183" y="3353613"/>
            <a:ext cx="354586" cy="353645"/>
            <a:chOff x="-32569575" y="3586425"/>
            <a:chExt cx="292225" cy="291450"/>
          </a:xfrm>
        </p:grpSpPr>
        <p:sp>
          <p:nvSpPr>
            <p:cNvPr id="7751" name="Google Shape;7751;p9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91"/>
          <p:cNvGrpSpPr/>
          <p:nvPr/>
        </p:nvGrpSpPr>
        <p:grpSpPr>
          <a:xfrm>
            <a:off x="1284098" y="3818205"/>
            <a:ext cx="372756" cy="354343"/>
            <a:chOff x="-32576675" y="3944600"/>
            <a:chExt cx="307200" cy="292025"/>
          </a:xfrm>
        </p:grpSpPr>
        <p:sp>
          <p:nvSpPr>
            <p:cNvPr id="7754" name="Google Shape;7754;p9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91"/>
          <p:cNvGrpSpPr/>
          <p:nvPr/>
        </p:nvGrpSpPr>
        <p:grpSpPr>
          <a:xfrm>
            <a:off x="3529065" y="2882500"/>
            <a:ext cx="354586" cy="354586"/>
            <a:chOff x="-30735200" y="3192625"/>
            <a:chExt cx="292225" cy="292225"/>
          </a:xfrm>
        </p:grpSpPr>
        <p:sp>
          <p:nvSpPr>
            <p:cNvPr id="7757" name="Google Shape;7757;p9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91"/>
          <p:cNvGrpSpPr/>
          <p:nvPr/>
        </p:nvGrpSpPr>
        <p:grpSpPr>
          <a:xfrm>
            <a:off x="3529065" y="3353932"/>
            <a:ext cx="354586" cy="353008"/>
            <a:chOff x="-30735200" y="3552550"/>
            <a:chExt cx="292225" cy="290925"/>
          </a:xfrm>
        </p:grpSpPr>
        <p:sp>
          <p:nvSpPr>
            <p:cNvPr id="7765" name="Google Shape;7765;p9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91"/>
          <p:cNvGrpSpPr/>
          <p:nvPr/>
        </p:nvGrpSpPr>
        <p:grpSpPr>
          <a:xfrm>
            <a:off x="3529065" y="3818554"/>
            <a:ext cx="354586" cy="353645"/>
            <a:chOff x="-30735200" y="3910925"/>
            <a:chExt cx="292225" cy="291450"/>
          </a:xfrm>
        </p:grpSpPr>
        <p:sp>
          <p:nvSpPr>
            <p:cNvPr id="7768" name="Google Shape;7768;p9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0" name="Google Shape;7770;p91"/>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1" name="Google Shape;7771;p91"/>
          <p:cNvGrpSpPr/>
          <p:nvPr/>
        </p:nvGrpSpPr>
        <p:grpSpPr>
          <a:xfrm>
            <a:off x="4882910" y="1531421"/>
            <a:ext cx="358971" cy="359224"/>
            <a:chOff x="-57956275" y="3197925"/>
            <a:chExt cx="319000" cy="319225"/>
          </a:xfrm>
        </p:grpSpPr>
        <p:sp>
          <p:nvSpPr>
            <p:cNvPr id="7772" name="Google Shape;7772;p9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91"/>
          <p:cNvGrpSpPr/>
          <p:nvPr/>
        </p:nvGrpSpPr>
        <p:grpSpPr>
          <a:xfrm>
            <a:off x="4905064" y="1987846"/>
            <a:ext cx="314662" cy="358971"/>
            <a:chOff x="-57940525" y="3590375"/>
            <a:chExt cx="279625" cy="319000"/>
          </a:xfrm>
        </p:grpSpPr>
        <p:sp>
          <p:nvSpPr>
            <p:cNvPr id="7780" name="Google Shape;7780;p9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91"/>
          <p:cNvGrpSpPr/>
          <p:nvPr/>
        </p:nvGrpSpPr>
        <p:grpSpPr>
          <a:xfrm>
            <a:off x="4875945" y="2429217"/>
            <a:ext cx="358099" cy="358999"/>
            <a:chOff x="-57959425" y="3982600"/>
            <a:chExt cx="318225" cy="319025"/>
          </a:xfrm>
        </p:grpSpPr>
        <p:sp>
          <p:nvSpPr>
            <p:cNvPr id="7786" name="Google Shape;7786;p9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91"/>
          <p:cNvGrpSpPr/>
          <p:nvPr/>
        </p:nvGrpSpPr>
        <p:grpSpPr>
          <a:xfrm>
            <a:off x="7076112" y="1532546"/>
            <a:ext cx="357226" cy="357226"/>
            <a:chOff x="-55987225" y="3198925"/>
            <a:chExt cx="317450" cy="317450"/>
          </a:xfrm>
        </p:grpSpPr>
        <p:sp>
          <p:nvSpPr>
            <p:cNvPr id="7791" name="Google Shape;7791;p9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91"/>
          <p:cNvGrpSpPr/>
          <p:nvPr/>
        </p:nvGrpSpPr>
        <p:grpSpPr>
          <a:xfrm>
            <a:off x="7076112" y="1988578"/>
            <a:ext cx="357226" cy="357367"/>
            <a:chOff x="-55987225" y="3591025"/>
            <a:chExt cx="317450" cy="317575"/>
          </a:xfrm>
        </p:grpSpPr>
        <p:sp>
          <p:nvSpPr>
            <p:cNvPr id="7796" name="Google Shape;7796;p9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91"/>
          <p:cNvGrpSpPr/>
          <p:nvPr/>
        </p:nvGrpSpPr>
        <p:grpSpPr>
          <a:xfrm>
            <a:off x="7090027" y="2429217"/>
            <a:ext cx="358999" cy="358999"/>
            <a:chOff x="-55988800" y="3982600"/>
            <a:chExt cx="319025" cy="319025"/>
          </a:xfrm>
        </p:grpSpPr>
        <p:sp>
          <p:nvSpPr>
            <p:cNvPr id="7802" name="Google Shape;7802;p9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91"/>
          <p:cNvGrpSpPr/>
          <p:nvPr/>
        </p:nvGrpSpPr>
        <p:grpSpPr>
          <a:xfrm>
            <a:off x="5748546" y="2887174"/>
            <a:ext cx="356326" cy="358971"/>
            <a:chOff x="-54026025" y="3192625"/>
            <a:chExt cx="316650" cy="319000"/>
          </a:xfrm>
        </p:grpSpPr>
        <p:sp>
          <p:nvSpPr>
            <p:cNvPr id="7808" name="Google Shape;7808;p9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91"/>
          <p:cNvGrpSpPr/>
          <p:nvPr/>
        </p:nvGrpSpPr>
        <p:grpSpPr>
          <a:xfrm>
            <a:off x="5768492" y="3358148"/>
            <a:ext cx="316434" cy="358099"/>
            <a:chOff x="-54007925" y="3584850"/>
            <a:chExt cx="281200" cy="318225"/>
          </a:xfrm>
        </p:grpSpPr>
        <p:sp>
          <p:nvSpPr>
            <p:cNvPr id="7817" name="Google Shape;7817;p9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91"/>
          <p:cNvGrpSpPr/>
          <p:nvPr/>
        </p:nvGrpSpPr>
        <p:grpSpPr>
          <a:xfrm>
            <a:off x="5768492" y="3820033"/>
            <a:ext cx="316434" cy="358914"/>
            <a:chOff x="-54007925" y="3975575"/>
            <a:chExt cx="281200" cy="318950"/>
          </a:xfrm>
        </p:grpSpPr>
        <p:sp>
          <p:nvSpPr>
            <p:cNvPr id="7824" name="Google Shape;7824;p9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91"/>
          <p:cNvGrpSpPr/>
          <p:nvPr/>
        </p:nvGrpSpPr>
        <p:grpSpPr>
          <a:xfrm>
            <a:off x="8003359" y="2904504"/>
            <a:ext cx="274770" cy="358492"/>
            <a:chOff x="-52005775" y="3208025"/>
            <a:chExt cx="244175" cy="318575"/>
          </a:xfrm>
        </p:grpSpPr>
        <p:sp>
          <p:nvSpPr>
            <p:cNvPr id="7829" name="Google Shape;7829;p9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91"/>
          <p:cNvGrpSpPr/>
          <p:nvPr/>
        </p:nvGrpSpPr>
        <p:grpSpPr>
          <a:xfrm>
            <a:off x="5309825" y="1532546"/>
            <a:ext cx="358099" cy="358099"/>
            <a:chOff x="-57568775" y="3198925"/>
            <a:chExt cx="318225" cy="318225"/>
          </a:xfrm>
        </p:grpSpPr>
        <p:sp>
          <p:nvSpPr>
            <p:cNvPr id="7841" name="Google Shape;7841;p9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91"/>
          <p:cNvGrpSpPr/>
          <p:nvPr/>
        </p:nvGrpSpPr>
        <p:grpSpPr>
          <a:xfrm>
            <a:off x="5331543" y="1987846"/>
            <a:ext cx="314662" cy="358099"/>
            <a:chOff x="-57549075" y="3590375"/>
            <a:chExt cx="279625" cy="318225"/>
          </a:xfrm>
        </p:grpSpPr>
        <p:sp>
          <p:nvSpPr>
            <p:cNvPr id="7848" name="Google Shape;7848;p9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91"/>
          <p:cNvGrpSpPr/>
          <p:nvPr/>
        </p:nvGrpSpPr>
        <p:grpSpPr>
          <a:xfrm>
            <a:off x="5323740" y="2429217"/>
            <a:ext cx="359871" cy="359871"/>
            <a:chOff x="-57570350" y="3982600"/>
            <a:chExt cx="319800" cy="319800"/>
          </a:xfrm>
        </p:grpSpPr>
        <p:sp>
          <p:nvSpPr>
            <p:cNvPr id="7853" name="Google Shape;7853;p9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91"/>
          <p:cNvGrpSpPr/>
          <p:nvPr/>
        </p:nvGrpSpPr>
        <p:grpSpPr>
          <a:xfrm>
            <a:off x="7538779" y="1531646"/>
            <a:ext cx="314662" cy="358999"/>
            <a:chOff x="-55576850" y="3198125"/>
            <a:chExt cx="279625" cy="319025"/>
          </a:xfrm>
        </p:grpSpPr>
        <p:sp>
          <p:nvSpPr>
            <p:cNvPr id="7858" name="Google Shape;7858;p9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91"/>
          <p:cNvGrpSpPr/>
          <p:nvPr/>
        </p:nvGrpSpPr>
        <p:grpSpPr>
          <a:xfrm>
            <a:off x="7516174" y="1987621"/>
            <a:ext cx="359871" cy="358324"/>
            <a:chOff x="-55596550" y="3590175"/>
            <a:chExt cx="319800" cy="318425"/>
          </a:xfrm>
        </p:grpSpPr>
        <p:sp>
          <p:nvSpPr>
            <p:cNvPr id="7863" name="Google Shape;7863;p9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91"/>
          <p:cNvGrpSpPr/>
          <p:nvPr/>
        </p:nvGrpSpPr>
        <p:grpSpPr>
          <a:xfrm>
            <a:off x="7531412" y="2428964"/>
            <a:ext cx="358999" cy="359252"/>
            <a:chOff x="-55595775" y="3982375"/>
            <a:chExt cx="319025" cy="319250"/>
          </a:xfrm>
        </p:grpSpPr>
        <p:sp>
          <p:nvSpPr>
            <p:cNvPr id="7868" name="Google Shape;7868;p9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91"/>
          <p:cNvGrpSpPr/>
          <p:nvPr/>
        </p:nvGrpSpPr>
        <p:grpSpPr>
          <a:xfrm>
            <a:off x="6188595" y="2887174"/>
            <a:ext cx="358999" cy="358099"/>
            <a:chOff x="-53635375" y="3192625"/>
            <a:chExt cx="319025" cy="318225"/>
          </a:xfrm>
        </p:grpSpPr>
        <p:sp>
          <p:nvSpPr>
            <p:cNvPr id="7875" name="Google Shape;7875;p9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91"/>
          <p:cNvGrpSpPr/>
          <p:nvPr/>
        </p:nvGrpSpPr>
        <p:grpSpPr>
          <a:xfrm>
            <a:off x="6210763" y="3358148"/>
            <a:ext cx="314662" cy="358999"/>
            <a:chOff x="-53615675" y="3584850"/>
            <a:chExt cx="279625" cy="319025"/>
          </a:xfrm>
        </p:grpSpPr>
        <p:sp>
          <p:nvSpPr>
            <p:cNvPr id="7879" name="Google Shape;7879;p9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91"/>
          <p:cNvGrpSpPr/>
          <p:nvPr/>
        </p:nvGrpSpPr>
        <p:grpSpPr>
          <a:xfrm>
            <a:off x="6188609" y="3821074"/>
            <a:ext cx="358971" cy="357874"/>
            <a:chOff x="-53634575" y="3976500"/>
            <a:chExt cx="319000" cy="318025"/>
          </a:xfrm>
        </p:grpSpPr>
        <p:sp>
          <p:nvSpPr>
            <p:cNvPr id="7883" name="Google Shape;7883;p9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91"/>
          <p:cNvGrpSpPr/>
          <p:nvPr/>
        </p:nvGrpSpPr>
        <p:grpSpPr>
          <a:xfrm>
            <a:off x="7983413" y="3364028"/>
            <a:ext cx="314662" cy="358436"/>
            <a:chOff x="-52023900" y="3590075"/>
            <a:chExt cx="279625" cy="318525"/>
          </a:xfrm>
        </p:grpSpPr>
        <p:sp>
          <p:nvSpPr>
            <p:cNvPr id="7892" name="Google Shape;7892;p9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91"/>
          <p:cNvGrpSpPr/>
          <p:nvPr/>
        </p:nvGrpSpPr>
        <p:grpSpPr>
          <a:xfrm>
            <a:off x="5746654" y="1532546"/>
            <a:ext cx="358971" cy="358971"/>
            <a:chOff x="-57173375" y="3198925"/>
            <a:chExt cx="319000" cy="319000"/>
          </a:xfrm>
        </p:grpSpPr>
        <p:sp>
          <p:nvSpPr>
            <p:cNvPr id="7900" name="Google Shape;7900;p9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91"/>
          <p:cNvGrpSpPr/>
          <p:nvPr/>
        </p:nvGrpSpPr>
        <p:grpSpPr>
          <a:xfrm>
            <a:off x="5747541" y="2009987"/>
            <a:ext cx="357198" cy="314690"/>
            <a:chOff x="-57176525" y="3610050"/>
            <a:chExt cx="317425" cy="279650"/>
          </a:xfrm>
        </p:grpSpPr>
        <p:sp>
          <p:nvSpPr>
            <p:cNvPr id="7905" name="Google Shape;7905;p9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91"/>
          <p:cNvGrpSpPr/>
          <p:nvPr/>
        </p:nvGrpSpPr>
        <p:grpSpPr>
          <a:xfrm>
            <a:off x="7957995" y="1532546"/>
            <a:ext cx="358099" cy="356326"/>
            <a:chOff x="-55202750" y="3198925"/>
            <a:chExt cx="318225" cy="316650"/>
          </a:xfrm>
        </p:grpSpPr>
        <p:sp>
          <p:nvSpPr>
            <p:cNvPr id="7911" name="Google Shape;7911;p9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91"/>
          <p:cNvGrpSpPr/>
          <p:nvPr/>
        </p:nvGrpSpPr>
        <p:grpSpPr>
          <a:xfrm>
            <a:off x="7968629" y="1987846"/>
            <a:ext cx="336830" cy="358099"/>
            <a:chOff x="-55194875" y="3590375"/>
            <a:chExt cx="299325" cy="318225"/>
          </a:xfrm>
        </p:grpSpPr>
        <p:sp>
          <p:nvSpPr>
            <p:cNvPr id="7914" name="Google Shape;7914;p9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91"/>
          <p:cNvGrpSpPr/>
          <p:nvPr/>
        </p:nvGrpSpPr>
        <p:grpSpPr>
          <a:xfrm>
            <a:off x="7973247" y="2430117"/>
            <a:ext cx="357198" cy="357198"/>
            <a:chOff x="-55203525" y="3983400"/>
            <a:chExt cx="317425" cy="317425"/>
          </a:xfrm>
        </p:grpSpPr>
        <p:sp>
          <p:nvSpPr>
            <p:cNvPr id="7920" name="Google Shape;7920;p9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91"/>
          <p:cNvGrpSpPr/>
          <p:nvPr/>
        </p:nvGrpSpPr>
        <p:grpSpPr>
          <a:xfrm>
            <a:off x="6639727" y="2887174"/>
            <a:ext cx="335930" cy="358971"/>
            <a:chOff x="-53232900" y="3192625"/>
            <a:chExt cx="298525" cy="319000"/>
          </a:xfrm>
        </p:grpSpPr>
        <p:sp>
          <p:nvSpPr>
            <p:cNvPr id="7924" name="Google Shape;7924;p9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91"/>
          <p:cNvGrpSpPr/>
          <p:nvPr/>
        </p:nvGrpSpPr>
        <p:grpSpPr>
          <a:xfrm>
            <a:off x="6629093" y="3358148"/>
            <a:ext cx="357198" cy="356326"/>
            <a:chOff x="-53242350" y="3584850"/>
            <a:chExt cx="317425" cy="316650"/>
          </a:xfrm>
        </p:grpSpPr>
        <p:sp>
          <p:nvSpPr>
            <p:cNvPr id="7933" name="Google Shape;7933;p9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91"/>
          <p:cNvGrpSpPr/>
          <p:nvPr/>
        </p:nvGrpSpPr>
        <p:grpSpPr>
          <a:xfrm>
            <a:off x="6650362" y="3820849"/>
            <a:ext cx="314662" cy="358999"/>
            <a:chOff x="-53224225" y="3976300"/>
            <a:chExt cx="279625" cy="319025"/>
          </a:xfrm>
        </p:grpSpPr>
        <p:sp>
          <p:nvSpPr>
            <p:cNvPr id="7939" name="Google Shape;7939;p9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91"/>
          <p:cNvGrpSpPr/>
          <p:nvPr/>
        </p:nvGrpSpPr>
        <p:grpSpPr>
          <a:xfrm>
            <a:off x="7961258" y="3828529"/>
            <a:ext cx="358971" cy="358408"/>
            <a:chOff x="-52043575" y="3983125"/>
            <a:chExt cx="319000" cy="318500"/>
          </a:xfrm>
        </p:grpSpPr>
        <p:sp>
          <p:nvSpPr>
            <p:cNvPr id="7947" name="Google Shape;7947;p9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91"/>
          <p:cNvGrpSpPr/>
          <p:nvPr/>
        </p:nvGrpSpPr>
        <p:grpSpPr>
          <a:xfrm>
            <a:off x="6215199" y="1532546"/>
            <a:ext cx="314662" cy="358971"/>
            <a:chOff x="-56766175" y="3198925"/>
            <a:chExt cx="279625" cy="319000"/>
          </a:xfrm>
        </p:grpSpPr>
        <p:sp>
          <p:nvSpPr>
            <p:cNvPr id="7957" name="Google Shape;7957;p9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91"/>
          <p:cNvGrpSpPr/>
          <p:nvPr/>
        </p:nvGrpSpPr>
        <p:grpSpPr>
          <a:xfrm>
            <a:off x="6214313" y="1987846"/>
            <a:ext cx="316434" cy="358099"/>
            <a:chOff x="-56766175" y="3590375"/>
            <a:chExt cx="281200" cy="318225"/>
          </a:xfrm>
        </p:grpSpPr>
        <p:sp>
          <p:nvSpPr>
            <p:cNvPr id="7965" name="Google Shape;7965;p9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91"/>
          <p:cNvGrpSpPr/>
          <p:nvPr/>
        </p:nvGrpSpPr>
        <p:grpSpPr>
          <a:xfrm>
            <a:off x="6251269" y="2429217"/>
            <a:ext cx="272126" cy="358099"/>
            <a:chOff x="-56747275" y="3982600"/>
            <a:chExt cx="241825" cy="318225"/>
          </a:xfrm>
        </p:grpSpPr>
        <p:sp>
          <p:nvSpPr>
            <p:cNvPr id="7970" name="Google Shape;7970;p9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91"/>
          <p:cNvGrpSpPr/>
          <p:nvPr/>
        </p:nvGrpSpPr>
        <p:grpSpPr>
          <a:xfrm>
            <a:off x="4859020" y="3371455"/>
            <a:ext cx="358999" cy="342991"/>
            <a:chOff x="-54812875" y="3596675"/>
            <a:chExt cx="319025" cy="304800"/>
          </a:xfrm>
        </p:grpSpPr>
        <p:sp>
          <p:nvSpPr>
            <p:cNvPr id="7978" name="Google Shape;7978;p9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5" name="Google Shape;7985;p91"/>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1"/>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7" name="Google Shape;7987;p91"/>
          <p:cNvGrpSpPr/>
          <p:nvPr/>
        </p:nvGrpSpPr>
        <p:grpSpPr>
          <a:xfrm>
            <a:off x="4881188" y="3827938"/>
            <a:ext cx="314662" cy="358099"/>
            <a:chOff x="-54793175" y="3982600"/>
            <a:chExt cx="279625" cy="318225"/>
          </a:xfrm>
        </p:grpSpPr>
        <p:sp>
          <p:nvSpPr>
            <p:cNvPr id="7988" name="Google Shape;7988;p9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91"/>
          <p:cNvGrpSpPr/>
          <p:nvPr/>
        </p:nvGrpSpPr>
        <p:grpSpPr>
          <a:xfrm>
            <a:off x="7092647" y="2887174"/>
            <a:ext cx="314662" cy="358099"/>
            <a:chOff x="-52832000" y="3192625"/>
            <a:chExt cx="279625" cy="318225"/>
          </a:xfrm>
        </p:grpSpPr>
        <p:sp>
          <p:nvSpPr>
            <p:cNvPr id="7996" name="Google Shape;7996;p9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91"/>
          <p:cNvGrpSpPr/>
          <p:nvPr/>
        </p:nvGrpSpPr>
        <p:grpSpPr>
          <a:xfrm>
            <a:off x="5779179" y="2428542"/>
            <a:ext cx="323524" cy="358774"/>
            <a:chOff x="-57162350" y="3982000"/>
            <a:chExt cx="287500" cy="318825"/>
          </a:xfrm>
        </p:grpSpPr>
        <p:sp>
          <p:nvSpPr>
            <p:cNvPr id="8005" name="Google Shape;8005;p9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91"/>
          <p:cNvGrpSpPr/>
          <p:nvPr/>
        </p:nvGrpSpPr>
        <p:grpSpPr>
          <a:xfrm>
            <a:off x="7070492" y="3359048"/>
            <a:ext cx="358971" cy="357198"/>
            <a:chOff x="-52851675" y="3585650"/>
            <a:chExt cx="319000" cy="317425"/>
          </a:xfrm>
        </p:grpSpPr>
        <p:sp>
          <p:nvSpPr>
            <p:cNvPr id="8014" name="Google Shape;8014;p9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91"/>
          <p:cNvGrpSpPr/>
          <p:nvPr/>
        </p:nvGrpSpPr>
        <p:grpSpPr>
          <a:xfrm>
            <a:off x="7092647" y="3820849"/>
            <a:ext cx="314662" cy="358999"/>
            <a:chOff x="-52832000" y="3976300"/>
            <a:chExt cx="279625" cy="319025"/>
          </a:xfrm>
        </p:grpSpPr>
        <p:sp>
          <p:nvSpPr>
            <p:cNvPr id="8021" name="Google Shape;8021;p9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91"/>
          <p:cNvGrpSpPr/>
          <p:nvPr/>
        </p:nvGrpSpPr>
        <p:grpSpPr>
          <a:xfrm>
            <a:off x="6209853" y="4275497"/>
            <a:ext cx="316434" cy="358099"/>
            <a:chOff x="-51633225" y="3198925"/>
            <a:chExt cx="281200" cy="318225"/>
          </a:xfrm>
        </p:grpSpPr>
        <p:sp>
          <p:nvSpPr>
            <p:cNvPr id="8027" name="Google Shape;8027;p9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91"/>
          <p:cNvGrpSpPr/>
          <p:nvPr/>
        </p:nvGrpSpPr>
        <p:grpSpPr>
          <a:xfrm>
            <a:off x="6628676" y="1533418"/>
            <a:ext cx="365188" cy="357226"/>
            <a:chOff x="-56396775" y="3199700"/>
            <a:chExt cx="324525" cy="317450"/>
          </a:xfrm>
        </p:grpSpPr>
        <p:sp>
          <p:nvSpPr>
            <p:cNvPr id="8035" name="Google Shape;8035;p9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91"/>
          <p:cNvGrpSpPr/>
          <p:nvPr/>
        </p:nvGrpSpPr>
        <p:grpSpPr>
          <a:xfrm>
            <a:off x="6631771" y="1999353"/>
            <a:ext cx="358999" cy="335958"/>
            <a:chOff x="-56394425" y="3600600"/>
            <a:chExt cx="319025" cy="298550"/>
          </a:xfrm>
        </p:grpSpPr>
        <p:sp>
          <p:nvSpPr>
            <p:cNvPr id="8042" name="Google Shape;8042;p9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91"/>
          <p:cNvGrpSpPr/>
          <p:nvPr/>
        </p:nvGrpSpPr>
        <p:grpSpPr>
          <a:xfrm>
            <a:off x="6662538" y="2430117"/>
            <a:ext cx="327068" cy="357198"/>
            <a:chOff x="-56379450" y="3983400"/>
            <a:chExt cx="290650" cy="317425"/>
          </a:xfrm>
        </p:grpSpPr>
        <p:sp>
          <p:nvSpPr>
            <p:cNvPr id="8046" name="Google Shape;8046;p9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91"/>
          <p:cNvGrpSpPr/>
          <p:nvPr/>
        </p:nvGrpSpPr>
        <p:grpSpPr>
          <a:xfrm>
            <a:off x="5326242" y="2894264"/>
            <a:ext cx="316434" cy="358971"/>
            <a:chOff x="-54401725" y="3198925"/>
            <a:chExt cx="281200" cy="319000"/>
          </a:xfrm>
        </p:grpSpPr>
        <p:sp>
          <p:nvSpPr>
            <p:cNvPr id="8055" name="Google Shape;8055;p9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91"/>
          <p:cNvGrpSpPr/>
          <p:nvPr/>
        </p:nvGrpSpPr>
        <p:grpSpPr>
          <a:xfrm>
            <a:off x="5327128" y="3364365"/>
            <a:ext cx="314662" cy="358099"/>
            <a:chOff x="-54401725" y="3590375"/>
            <a:chExt cx="279625" cy="318225"/>
          </a:xfrm>
        </p:grpSpPr>
        <p:sp>
          <p:nvSpPr>
            <p:cNvPr id="8067" name="Google Shape;8067;p9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91"/>
          <p:cNvGrpSpPr/>
          <p:nvPr/>
        </p:nvGrpSpPr>
        <p:grpSpPr>
          <a:xfrm>
            <a:off x="5324920" y="3827938"/>
            <a:ext cx="319079" cy="358099"/>
            <a:chOff x="-54403300" y="3982600"/>
            <a:chExt cx="283550" cy="318225"/>
          </a:xfrm>
        </p:grpSpPr>
        <p:sp>
          <p:nvSpPr>
            <p:cNvPr id="8074" name="Google Shape;8074;p9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91"/>
          <p:cNvGrpSpPr/>
          <p:nvPr/>
        </p:nvGrpSpPr>
        <p:grpSpPr>
          <a:xfrm>
            <a:off x="7512313" y="2889172"/>
            <a:ext cx="356298" cy="356973"/>
            <a:chOff x="-52458650" y="3194400"/>
            <a:chExt cx="316625" cy="317225"/>
          </a:xfrm>
        </p:grpSpPr>
        <p:sp>
          <p:nvSpPr>
            <p:cNvPr id="8080" name="Google Shape;8080;p9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91"/>
          <p:cNvGrpSpPr/>
          <p:nvPr/>
        </p:nvGrpSpPr>
        <p:grpSpPr>
          <a:xfrm>
            <a:off x="4881188" y="2894264"/>
            <a:ext cx="314662" cy="358971"/>
            <a:chOff x="-54793175" y="3198925"/>
            <a:chExt cx="279625" cy="319000"/>
          </a:xfrm>
        </p:grpSpPr>
        <p:sp>
          <p:nvSpPr>
            <p:cNvPr id="8089" name="Google Shape;8089;p9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91"/>
          <p:cNvGrpSpPr/>
          <p:nvPr/>
        </p:nvGrpSpPr>
        <p:grpSpPr>
          <a:xfrm>
            <a:off x="7521611" y="3358148"/>
            <a:ext cx="337703" cy="357845"/>
            <a:chOff x="-52450000" y="3584850"/>
            <a:chExt cx="300100" cy="318000"/>
          </a:xfrm>
        </p:grpSpPr>
        <p:sp>
          <p:nvSpPr>
            <p:cNvPr id="8097" name="Google Shape;8097;p9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91"/>
          <p:cNvGrpSpPr/>
          <p:nvPr/>
        </p:nvGrpSpPr>
        <p:grpSpPr>
          <a:xfrm>
            <a:off x="7533131" y="3822621"/>
            <a:ext cx="314662" cy="357226"/>
            <a:chOff x="-52440550" y="3977875"/>
            <a:chExt cx="279625" cy="317450"/>
          </a:xfrm>
        </p:grpSpPr>
        <p:sp>
          <p:nvSpPr>
            <p:cNvPr id="8105" name="Google Shape;8105;p9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91"/>
          <p:cNvGrpSpPr/>
          <p:nvPr/>
        </p:nvGrpSpPr>
        <p:grpSpPr>
          <a:xfrm>
            <a:off x="6645066" y="4278827"/>
            <a:ext cx="314662" cy="358999"/>
            <a:chOff x="-51623775" y="3584850"/>
            <a:chExt cx="279625" cy="319025"/>
          </a:xfrm>
        </p:grpSpPr>
        <p:sp>
          <p:nvSpPr>
            <p:cNvPr id="8114" name="Google Shape;8114;p9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26" name="Shape 8126"/>
        <p:cNvGrpSpPr/>
        <p:nvPr/>
      </p:nvGrpSpPr>
      <p:grpSpPr>
        <a:xfrm>
          <a:off x="0" y="0"/>
          <a:ext cx="0" cy="0"/>
          <a:chOff x="0" y="0"/>
          <a:chExt cx="0" cy="0"/>
        </a:xfrm>
      </p:grpSpPr>
      <p:sp>
        <p:nvSpPr>
          <p:cNvPr id="8127" name="Google Shape;8127;p92"/>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128" name="Google Shape;8128;p92"/>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129" name="Google Shape;8129;p92"/>
          <p:cNvGrpSpPr/>
          <p:nvPr/>
        </p:nvGrpSpPr>
        <p:grpSpPr>
          <a:xfrm>
            <a:off x="885675" y="1539249"/>
            <a:ext cx="276003" cy="357300"/>
            <a:chOff x="-50469125" y="3183175"/>
            <a:chExt cx="233150" cy="301825"/>
          </a:xfrm>
        </p:grpSpPr>
        <p:sp>
          <p:nvSpPr>
            <p:cNvPr id="8130" name="Google Shape;8130;p9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92"/>
          <p:cNvGrpSpPr/>
          <p:nvPr/>
        </p:nvGrpSpPr>
        <p:grpSpPr>
          <a:xfrm>
            <a:off x="845574" y="1974651"/>
            <a:ext cx="356205" cy="355288"/>
            <a:chOff x="-50504575" y="3550975"/>
            <a:chExt cx="300900" cy="300125"/>
          </a:xfrm>
        </p:grpSpPr>
        <p:sp>
          <p:nvSpPr>
            <p:cNvPr id="8134" name="Google Shape;8134;p9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92"/>
          <p:cNvGrpSpPr/>
          <p:nvPr/>
        </p:nvGrpSpPr>
        <p:grpSpPr>
          <a:xfrm>
            <a:off x="845574" y="2412893"/>
            <a:ext cx="356205" cy="354341"/>
            <a:chOff x="-50503000" y="3921175"/>
            <a:chExt cx="300900" cy="299325"/>
          </a:xfrm>
        </p:grpSpPr>
        <p:sp>
          <p:nvSpPr>
            <p:cNvPr id="8139" name="Google Shape;8139;p9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92"/>
          <p:cNvGrpSpPr/>
          <p:nvPr/>
        </p:nvGrpSpPr>
        <p:grpSpPr>
          <a:xfrm>
            <a:off x="3049627" y="1558811"/>
            <a:ext cx="355258" cy="356205"/>
            <a:chOff x="-48630025" y="3199700"/>
            <a:chExt cx="300100" cy="300900"/>
          </a:xfrm>
        </p:grpSpPr>
        <p:sp>
          <p:nvSpPr>
            <p:cNvPr id="8145" name="Google Shape;8145;p9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92"/>
          <p:cNvGrpSpPr/>
          <p:nvPr/>
        </p:nvGrpSpPr>
        <p:grpSpPr>
          <a:xfrm>
            <a:off x="3049627" y="1996107"/>
            <a:ext cx="355258" cy="355258"/>
            <a:chOff x="-48630025" y="3569100"/>
            <a:chExt cx="300100" cy="300100"/>
          </a:xfrm>
        </p:grpSpPr>
        <p:sp>
          <p:nvSpPr>
            <p:cNvPr id="8149" name="Google Shape;8149;p9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92"/>
          <p:cNvGrpSpPr/>
          <p:nvPr/>
        </p:nvGrpSpPr>
        <p:grpSpPr>
          <a:xfrm>
            <a:off x="3050101" y="2433403"/>
            <a:ext cx="354311" cy="353394"/>
            <a:chOff x="-48629225" y="3938500"/>
            <a:chExt cx="299300" cy="298525"/>
          </a:xfrm>
        </p:grpSpPr>
        <p:sp>
          <p:nvSpPr>
            <p:cNvPr id="8160" name="Google Shape;8160;p9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92"/>
          <p:cNvGrpSpPr/>
          <p:nvPr/>
        </p:nvGrpSpPr>
        <p:grpSpPr>
          <a:xfrm>
            <a:off x="1785504" y="2904744"/>
            <a:ext cx="311458" cy="354341"/>
            <a:chOff x="-46762575" y="3200500"/>
            <a:chExt cx="263100" cy="299325"/>
          </a:xfrm>
        </p:grpSpPr>
        <p:sp>
          <p:nvSpPr>
            <p:cNvPr id="8165" name="Google Shape;8165;p9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92"/>
          <p:cNvGrpSpPr/>
          <p:nvPr/>
        </p:nvGrpSpPr>
        <p:grpSpPr>
          <a:xfrm>
            <a:off x="1763589" y="3363466"/>
            <a:ext cx="355288" cy="312375"/>
            <a:chOff x="-46779900" y="3588000"/>
            <a:chExt cx="300125" cy="263875"/>
          </a:xfrm>
        </p:grpSpPr>
        <p:sp>
          <p:nvSpPr>
            <p:cNvPr id="8171" name="Google Shape;8171;p9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92"/>
          <p:cNvGrpSpPr/>
          <p:nvPr/>
        </p:nvGrpSpPr>
        <p:grpSpPr>
          <a:xfrm>
            <a:off x="1764062" y="3778388"/>
            <a:ext cx="354341" cy="353394"/>
            <a:chOff x="-46779100" y="3938500"/>
            <a:chExt cx="299325" cy="298525"/>
          </a:xfrm>
        </p:grpSpPr>
        <p:sp>
          <p:nvSpPr>
            <p:cNvPr id="8176" name="Google Shape;8176;p9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92"/>
          <p:cNvGrpSpPr/>
          <p:nvPr/>
        </p:nvGrpSpPr>
        <p:grpSpPr>
          <a:xfrm>
            <a:off x="3971800" y="2911255"/>
            <a:ext cx="355258" cy="355288"/>
            <a:chOff x="-44924250" y="3206000"/>
            <a:chExt cx="300100" cy="300125"/>
          </a:xfrm>
        </p:grpSpPr>
        <p:sp>
          <p:nvSpPr>
            <p:cNvPr id="8179" name="Google Shape;8179;p9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92"/>
          <p:cNvGrpSpPr/>
          <p:nvPr/>
        </p:nvGrpSpPr>
        <p:grpSpPr>
          <a:xfrm>
            <a:off x="1286286" y="1539249"/>
            <a:ext cx="355258" cy="355258"/>
            <a:chOff x="-50134375" y="3183175"/>
            <a:chExt cx="300100" cy="300100"/>
          </a:xfrm>
        </p:grpSpPr>
        <p:sp>
          <p:nvSpPr>
            <p:cNvPr id="8185" name="Google Shape;8185;p9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92"/>
          <p:cNvGrpSpPr/>
          <p:nvPr/>
        </p:nvGrpSpPr>
        <p:grpSpPr>
          <a:xfrm>
            <a:off x="1286286" y="1974651"/>
            <a:ext cx="355258" cy="355288"/>
            <a:chOff x="-50134375" y="3550975"/>
            <a:chExt cx="300100" cy="300125"/>
          </a:xfrm>
        </p:grpSpPr>
        <p:sp>
          <p:nvSpPr>
            <p:cNvPr id="8196" name="Google Shape;8196;p9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92"/>
          <p:cNvGrpSpPr/>
          <p:nvPr/>
        </p:nvGrpSpPr>
        <p:grpSpPr>
          <a:xfrm>
            <a:off x="1286286" y="2412183"/>
            <a:ext cx="355258" cy="355051"/>
            <a:chOff x="-50134375" y="3920575"/>
            <a:chExt cx="300100" cy="299925"/>
          </a:xfrm>
        </p:grpSpPr>
        <p:sp>
          <p:nvSpPr>
            <p:cNvPr id="8199" name="Google Shape;8199;p9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92"/>
          <p:cNvGrpSpPr/>
          <p:nvPr/>
        </p:nvGrpSpPr>
        <p:grpSpPr>
          <a:xfrm>
            <a:off x="3497010" y="1559758"/>
            <a:ext cx="357123" cy="355258"/>
            <a:chOff x="-48262200" y="3200500"/>
            <a:chExt cx="301675" cy="300100"/>
          </a:xfrm>
        </p:grpSpPr>
        <p:sp>
          <p:nvSpPr>
            <p:cNvPr id="8203" name="Google Shape;8203;p9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92"/>
          <p:cNvGrpSpPr/>
          <p:nvPr/>
        </p:nvGrpSpPr>
        <p:grpSpPr>
          <a:xfrm>
            <a:off x="3526383" y="1996847"/>
            <a:ext cx="298377" cy="354519"/>
            <a:chOff x="-48233050" y="3569725"/>
            <a:chExt cx="252050" cy="299475"/>
          </a:xfrm>
        </p:grpSpPr>
        <p:sp>
          <p:nvSpPr>
            <p:cNvPr id="8213" name="Google Shape;8213;p9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92"/>
          <p:cNvGrpSpPr/>
          <p:nvPr/>
        </p:nvGrpSpPr>
        <p:grpSpPr>
          <a:xfrm>
            <a:off x="3550148" y="2430591"/>
            <a:ext cx="250847" cy="358070"/>
            <a:chOff x="-48216525" y="3936125"/>
            <a:chExt cx="211900" cy="302475"/>
          </a:xfrm>
        </p:grpSpPr>
        <p:sp>
          <p:nvSpPr>
            <p:cNvPr id="8217" name="Google Shape;8217;p9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92"/>
          <p:cNvGrpSpPr/>
          <p:nvPr/>
        </p:nvGrpSpPr>
        <p:grpSpPr>
          <a:xfrm>
            <a:off x="2205866" y="2905661"/>
            <a:ext cx="355258" cy="355288"/>
            <a:chOff x="-46410500" y="3201275"/>
            <a:chExt cx="300100" cy="300125"/>
          </a:xfrm>
        </p:grpSpPr>
        <p:sp>
          <p:nvSpPr>
            <p:cNvPr id="8222" name="Google Shape;8222;p9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92"/>
          <p:cNvGrpSpPr/>
          <p:nvPr/>
        </p:nvGrpSpPr>
        <p:grpSpPr>
          <a:xfrm>
            <a:off x="2205866" y="3341092"/>
            <a:ext cx="355258" cy="356205"/>
            <a:chOff x="-46409700" y="3569100"/>
            <a:chExt cx="300100" cy="300900"/>
          </a:xfrm>
        </p:grpSpPr>
        <p:sp>
          <p:nvSpPr>
            <p:cNvPr id="8228" name="Google Shape;8228;p9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92"/>
          <p:cNvGrpSpPr/>
          <p:nvPr/>
        </p:nvGrpSpPr>
        <p:grpSpPr>
          <a:xfrm>
            <a:off x="2193747" y="3776524"/>
            <a:ext cx="379497" cy="358070"/>
            <a:chOff x="-46422300" y="3936925"/>
            <a:chExt cx="320575" cy="302475"/>
          </a:xfrm>
        </p:grpSpPr>
        <p:sp>
          <p:nvSpPr>
            <p:cNvPr id="8234" name="Google Shape;8234;p9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92"/>
          <p:cNvGrpSpPr/>
          <p:nvPr/>
        </p:nvGrpSpPr>
        <p:grpSpPr>
          <a:xfrm>
            <a:off x="3971326" y="3330852"/>
            <a:ext cx="356205" cy="355258"/>
            <a:chOff x="-44914800" y="3560450"/>
            <a:chExt cx="300900" cy="300100"/>
          </a:xfrm>
        </p:grpSpPr>
        <p:sp>
          <p:nvSpPr>
            <p:cNvPr id="8237" name="Google Shape;8237;p9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92"/>
          <p:cNvGrpSpPr/>
          <p:nvPr/>
        </p:nvGrpSpPr>
        <p:grpSpPr>
          <a:xfrm>
            <a:off x="1726378" y="1539486"/>
            <a:ext cx="354311" cy="354104"/>
            <a:chOff x="-49764975" y="3183375"/>
            <a:chExt cx="299300" cy="299125"/>
          </a:xfrm>
        </p:grpSpPr>
        <p:sp>
          <p:nvSpPr>
            <p:cNvPr id="8243" name="Google Shape;8243;p9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92"/>
          <p:cNvGrpSpPr/>
          <p:nvPr/>
        </p:nvGrpSpPr>
        <p:grpSpPr>
          <a:xfrm>
            <a:off x="1726378" y="1974947"/>
            <a:ext cx="354311" cy="355909"/>
            <a:chOff x="-49764975" y="3551225"/>
            <a:chExt cx="299300" cy="300650"/>
          </a:xfrm>
        </p:grpSpPr>
        <p:sp>
          <p:nvSpPr>
            <p:cNvPr id="8253" name="Google Shape;8253;p9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92"/>
          <p:cNvGrpSpPr/>
          <p:nvPr/>
        </p:nvGrpSpPr>
        <p:grpSpPr>
          <a:xfrm>
            <a:off x="1724040" y="2411710"/>
            <a:ext cx="358987" cy="355525"/>
            <a:chOff x="-49766550" y="3920175"/>
            <a:chExt cx="303250" cy="300325"/>
          </a:xfrm>
        </p:grpSpPr>
        <p:sp>
          <p:nvSpPr>
            <p:cNvPr id="8265" name="Google Shape;8265;p9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92"/>
          <p:cNvGrpSpPr/>
          <p:nvPr/>
        </p:nvGrpSpPr>
        <p:grpSpPr>
          <a:xfrm>
            <a:off x="3939571" y="1559758"/>
            <a:ext cx="357123" cy="354341"/>
            <a:chOff x="-47892800" y="3200500"/>
            <a:chExt cx="301675" cy="299325"/>
          </a:xfrm>
        </p:grpSpPr>
        <p:sp>
          <p:nvSpPr>
            <p:cNvPr id="8270" name="Google Shape;8270;p9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92"/>
          <p:cNvGrpSpPr/>
          <p:nvPr/>
        </p:nvGrpSpPr>
        <p:grpSpPr>
          <a:xfrm>
            <a:off x="4003437" y="1996107"/>
            <a:ext cx="229391" cy="355258"/>
            <a:chOff x="-47839250" y="3569100"/>
            <a:chExt cx="193775" cy="300100"/>
          </a:xfrm>
        </p:grpSpPr>
        <p:sp>
          <p:nvSpPr>
            <p:cNvPr id="8277" name="Google Shape;8277;p9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92"/>
          <p:cNvGrpSpPr/>
          <p:nvPr/>
        </p:nvGrpSpPr>
        <p:grpSpPr>
          <a:xfrm>
            <a:off x="3940503" y="2432456"/>
            <a:ext cx="355258" cy="356205"/>
            <a:chOff x="-47892800" y="3937700"/>
            <a:chExt cx="300100" cy="300900"/>
          </a:xfrm>
        </p:grpSpPr>
        <p:sp>
          <p:nvSpPr>
            <p:cNvPr id="8284" name="Google Shape;8284;p9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92"/>
          <p:cNvGrpSpPr/>
          <p:nvPr/>
        </p:nvGrpSpPr>
        <p:grpSpPr>
          <a:xfrm>
            <a:off x="2645798" y="2926170"/>
            <a:ext cx="355258" cy="311458"/>
            <a:chOff x="-46042675" y="3218600"/>
            <a:chExt cx="300100" cy="263100"/>
          </a:xfrm>
        </p:grpSpPr>
        <p:sp>
          <p:nvSpPr>
            <p:cNvPr id="8293" name="Google Shape;8293;p9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92"/>
          <p:cNvGrpSpPr/>
          <p:nvPr/>
        </p:nvGrpSpPr>
        <p:grpSpPr>
          <a:xfrm>
            <a:off x="2645798" y="3340619"/>
            <a:ext cx="355258" cy="323118"/>
            <a:chOff x="-46042675" y="3568700"/>
            <a:chExt cx="300100" cy="272950"/>
          </a:xfrm>
        </p:grpSpPr>
        <p:sp>
          <p:nvSpPr>
            <p:cNvPr id="8300" name="Google Shape;8300;p9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92"/>
          <p:cNvGrpSpPr/>
          <p:nvPr/>
        </p:nvGrpSpPr>
        <p:grpSpPr>
          <a:xfrm>
            <a:off x="2687749" y="3777589"/>
            <a:ext cx="271357" cy="356057"/>
            <a:chOff x="-46007225" y="3937825"/>
            <a:chExt cx="229225" cy="300775"/>
          </a:xfrm>
        </p:grpSpPr>
        <p:sp>
          <p:nvSpPr>
            <p:cNvPr id="8305" name="Google Shape;8305;p9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92"/>
          <p:cNvGrpSpPr/>
          <p:nvPr/>
        </p:nvGrpSpPr>
        <p:grpSpPr>
          <a:xfrm>
            <a:off x="3993241" y="3767675"/>
            <a:ext cx="312375" cy="357596"/>
            <a:chOff x="-44895900" y="3929450"/>
            <a:chExt cx="263875" cy="302075"/>
          </a:xfrm>
        </p:grpSpPr>
        <p:sp>
          <p:nvSpPr>
            <p:cNvPr id="8316" name="Google Shape;8316;p9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92"/>
          <p:cNvGrpSpPr/>
          <p:nvPr/>
        </p:nvGrpSpPr>
        <p:grpSpPr>
          <a:xfrm>
            <a:off x="2167060" y="1550436"/>
            <a:ext cx="356205" cy="332885"/>
            <a:chOff x="-49397175" y="3192625"/>
            <a:chExt cx="300900" cy="281200"/>
          </a:xfrm>
        </p:grpSpPr>
        <p:sp>
          <p:nvSpPr>
            <p:cNvPr id="8323" name="Google Shape;8323;p9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92"/>
          <p:cNvGrpSpPr/>
          <p:nvPr/>
        </p:nvGrpSpPr>
        <p:grpSpPr>
          <a:xfrm>
            <a:off x="2193163" y="1974651"/>
            <a:ext cx="304000" cy="356205"/>
            <a:chOff x="-49375900" y="3550975"/>
            <a:chExt cx="256800" cy="300900"/>
          </a:xfrm>
        </p:grpSpPr>
        <p:sp>
          <p:nvSpPr>
            <p:cNvPr id="8331" name="Google Shape;8331;p9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92"/>
          <p:cNvGrpSpPr/>
          <p:nvPr/>
        </p:nvGrpSpPr>
        <p:grpSpPr>
          <a:xfrm>
            <a:off x="2188516" y="2411946"/>
            <a:ext cx="313293" cy="356205"/>
            <a:chOff x="-49378250" y="3920375"/>
            <a:chExt cx="264650" cy="300900"/>
          </a:xfrm>
        </p:grpSpPr>
        <p:sp>
          <p:nvSpPr>
            <p:cNvPr id="8343" name="Google Shape;8343;p9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92"/>
          <p:cNvGrpSpPr/>
          <p:nvPr/>
        </p:nvGrpSpPr>
        <p:grpSpPr>
          <a:xfrm>
            <a:off x="907504" y="2904744"/>
            <a:ext cx="312375" cy="357123"/>
            <a:chOff x="-47505300" y="3200500"/>
            <a:chExt cx="263875" cy="301675"/>
          </a:xfrm>
        </p:grpSpPr>
        <p:sp>
          <p:nvSpPr>
            <p:cNvPr id="8351" name="Google Shape;8351;p9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92"/>
          <p:cNvGrpSpPr/>
          <p:nvPr/>
        </p:nvGrpSpPr>
        <p:grpSpPr>
          <a:xfrm>
            <a:off x="885604" y="3341092"/>
            <a:ext cx="356176" cy="355051"/>
            <a:chOff x="-47524975" y="3569100"/>
            <a:chExt cx="300875" cy="299925"/>
          </a:xfrm>
        </p:grpSpPr>
        <p:sp>
          <p:nvSpPr>
            <p:cNvPr id="8365" name="Google Shape;8365;p9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92"/>
          <p:cNvGrpSpPr/>
          <p:nvPr/>
        </p:nvGrpSpPr>
        <p:grpSpPr>
          <a:xfrm>
            <a:off x="886062" y="3820354"/>
            <a:ext cx="355258" cy="270410"/>
            <a:chOff x="-47523400" y="3973950"/>
            <a:chExt cx="300100" cy="228425"/>
          </a:xfrm>
        </p:grpSpPr>
        <p:sp>
          <p:nvSpPr>
            <p:cNvPr id="8371" name="Google Shape;8371;p9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92"/>
          <p:cNvGrpSpPr/>
          <p:nvPr/>
        </p:nvGrpSpPr>
        <p:grpSpPr>
          <a:xfrm>
            <a:off x="3091183" y="2903353"/>
            <a:ext cx="354341" cy="357596"/>
            <a:chOff x="-45673275" y="3199325"/>
            <a:chExt cx="299325" cy="302075"/>
          </a:xfrm>
        </p:grpSpPr>
        <p:sp>
          <p:nvSpPr>
            <p:cNvPr id="8377" name="Google Shape;8377;p9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92"/>
          <p:cNvGrpSpPr/>
          <p:nvPr/>
        </p:nvGrpSpPr>
        <p:grpSpPr>
          <a:xfrm>
            <a:off x="3090251" y="3361602"/>
            <a:ext cx="356205" cy="314240"/>
            <a:chOff x="-45674075" y="3586425"/>
            <a:chExt cx="300900" cy="265450"/>
          </a:xfrm>
        </p:grpSpPr>
        <p:sp>
          <p:nvSpPr>
            <p:cNvPr id="8381" name="Google Shape;8381;p9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92"/>
          <p:cNvGrpSpPr/>
          <p:nvPr/>
        </p:nvGrpSpPr>
        <p:grpSpPr>
          <a:xfrm>
            <a:off x="3091183" y="3777441"/>
            <a:ext cx="354341" cy="356205"/>
            <a:chOff x="-45673275" y="3937700"/>
            <a:chExt cx="299325" cy="300900"/>
          </a:xfrm>
        </p:grpSpPr>
        <p:sp>
          <p:nvSpPr>
            <p:cNvPr id="8384" name="Google Shape;8384;p9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92"/>
          <p:cNvGrpSpPr/>
          <p:nvPr/>
        </p:nvGrpSpPr>
        <p:grpSpPr>
          <a:xfrm>
            <a:off x="2205349" y="4270225"/>
            <a:ext cx="356205" cy="356205"/>
            <a:chOff x="-44512325" y="3176075"/>
            <a:chExt cx="300900" cy="300900"/>
          </a:xfrm>
        </p:grpSpPr>
        <p:sp>
          <p:nvSpPr>
            <p:cNvPr id="8391" name="Google Shape;8391;p9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92"/>
          <p:cNvGrpSpPr/>
          <p:nvPr/>
        </p:nvGrpSpPr>
        <p:grpSpPr>
          <a:xfrm>
            <a:off x="2608689" y="1539249"/>
            <a:ext cx="354341" cy="354341"/>
            <a:chOff x="-49027775" y="3183175"/>
            <a:chExt cx="299325" cy="299325"/>
          </a:xfrm>
        </p:grpSpPr>
        <p:sp>
          <p:nvSpPr>
            <p:cNvPr id="8395" name="Google Shape;8395;p9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92"/>
          <p:cNvGrpSpPr/>
          <p:nvPr/>
        </p:nvGrpSpPr>
        <p:grpSpPr>
          <a:xfrm>
            <a:off x="2608230" y="1974651"/>
            <a:ext cx="355258" cy="357152"/>
            <a:chOff x="-49027775" y="3550975"/>
            <a:chExt cx="300100" cy="301700"/>
          </a:xfrm>
        </p:grpSpPr>
        <p:sp>
          <p:nvSpPr>
            <p:cNvPr id="8400" name="Google Shape;8400;p9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92"/>
          <p:cNvGrpSpPr/>
          <p:nvPr/>
        </p:nvGrpSpPr>
        <p:grpSpPr>
          <a:xfrm>
            <a:off x="2606306" y="2411710"/>
            <a:ext cx="359106" cy="355525"/>
            <a:chOff x="-49031025" y="3920175"/>
            <a:chExt cx="303350" cy="300325"/>
          </a:xfrm>
        </p:grpSpPr>
        <p:sp>
          <p:nvSpPr>
            <p:cNvPr id="8411" name="Google Shape;8411;p9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92"/>
          <p:cNvGrpSpPr/>
          <p:nvPr/>
        </p:nvGrpSpPr>
        <p:grpSpPr>
          <a:xfrm>
            <a:off x="1322411" y="2904744"/>
            <a:ext cx="356176" cy="354341"/>
            <a:chOff x="-47155575" y="3200500"/>
            <a:chExt cx="300875" cy="299325"/>
          </a:xfrm>
        </p:grpSpPr>
        <p:sp>
          <p:nvSpPr>
            <p:cNvPr id="8418" name="Google Shape;8418;p9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92"/>
          <p:cNvGrpSpPr/>
          <p:nvPr/>
        </p:nvGrpSpPr>
        <p:grpSpPr>
          <a:xfrm>
            <a:off x="1322870" y="3341092"/>
            <a:ext cx="355258" cy="355258"/>
            <a:chOff x="-47154800" y="3569100"/>
            <a:chExt cx="300100" cy="300100"/>
          </a:xfrm>
        </p:grpSpPr>
        <p:sp>
          <p:nvSpPr>
            <p:cNvPr id="8425" name="Google Shape;8425;p9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92"/>
          <p:cNvGrpSpPr/>
          <p:nvPr/>
        </p:nvGrpSpPr>
        <p:grpSpPr>
          <a:xfrm>
            <a:off x="1323343" y="3779305"/>
            <a:ext cx="354311" cy="353423"/>
            <a:chOff x="-47154000" y="3939275"/>
            <a:chExt cx="299300" cy="298550"/>
          </a:xfrm>
        </p:grpSpPr>
        <p:sp>
          <p:nvSpPr>
            <p:cNvPr id="8432" name="Google Shape;8432;p9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92"/>
          <p:cNvGrpSpPr/>
          <p:nvPr/>
        </p:nvGrpSpPr>
        <p:grpSpPr>
          <a:xfrm>
            <a:off x="3548633" y="2904744"/>
            <a:ext cx="312375" cy="354341"/>
            <a:chOff x="-45286550" y="3200500"/>
            <a:chExt cx="263875" cy="299325"/>
          </a:xfrm>
        </p:grpSpPr>
        <p:sp>
          <p:nvSpPr>
            <p:cNvPr id="8437" name="Google Shape;8437;p9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92"/>
          <p:cNvGrpSpPr/>
          <p:nvPr/>
        </p:nvGrpSpPr>
        <p:grpSpPr>
          <a:xfrm>
            <a:off x="3548633" y="3342039"/>
            <a:ext cx="312375" cy="354311"/>
            <a:chOff x="-45286550" y="3569900"/>
            <a:chExt cx="263875" cy="299300"/>
          </a:xfrm>
        </p:grpSpPr>
        <p:sp>
          <p:nvSpPr>
            <p:cNvPr id="8441" name="Google Shape;8441;p9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92"/>
          <p:cNvGrpSpPr/>
          <p:nvPr/>
        </p:nvGrpSpPr>
        <p:grpSpPr>
          <a:xfrm>
            <a:off x="3559820" y="3778388"/>
            <a:ext cx="290001" cy="355258"/>
            <a:chOff x="-45277900" y="3938500"/>
            <a:chExt cx="244975" cy="300100"/>
          </a:xfrm>
        </p:grpSpPr>
        <p:sp>
          <p:nvSpPr>
            <p:cNvPr id="8448" name="Google Shape;8448;p9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92"/>
          <p:cNvGrpSpPr/>
          <p:nvPr/>
        </p:nvGrpSpPr>
        <p:grpSpPr>
          <a:xfrm>
            <a:off x="2645769" y="4247490"/>
            <a:ext cx="355258" cy="355258"/>
            <a:chOff x="-44502875" y="3576975"/>
            <a:chExt cx="300100" cy="300100"/>
          </a:xfrm>
        </p:grpSpPr>
        <p:sp>
          <p:nvSpPr>
            <p:cNvPr id="8453" name="Google Shape;8453;p9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92"/>
          <p:cNvGrpSpPr/>
          <p:nvPr/>
        </p:nvGrpSpPr>
        <p:grpSpPr>
          <a:xfrm>
            <a:off x="4858981" y="1973145"/>
            <a:ext cx="356196" cy="354670"/>
            <a:chOff x="-13946200" y="3647075"/>
            <a:chExt cx="353650" cy="352100"/>
          </a:xfrm>
        </p:grpSpPr>
        <p:sp>
          <p:nvSpPr>
            <p:cNvPr id="8457" name="Google Shape;8457;p9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92"/>
          <p:cNvGrpSpPr/>
          <p:nvPr/>
        </p:nvGrpSpPr>
        <p:grpSpPr>
          <a:xfrm>
            <a:off x="6642374" y="1532628"/>
            <a:ext cx="357002" cy="354267"/>
            <a:chOff x="-12163025" y="3214275"/>
            <a:chExt cx="354450" cy="351700"/>
          </a:xfrm>
        </p:grpSpPr>
        <p:sp>
          <p:nvSpPr>
            <p:cNvPr id="8464" name="Google Shape;8464;p9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92"/>
          <p:cNvGrpSpPr/>
          <p:nvPr/>
        </p:nvGrpSpPr>
        <p:grpSpPr>
          <a:xfrm>
            <a:off x="6643154" y="1972365"/>
            <a:ext cx="355441" cy="356232"/>
            <a:chOff x="-12160675" y="3647875"/>
            <a:chExt cx="352900" cy="353650"/>
          </a:xfrm>
        </p:grpSpPr>
        <p:sp>
          <p:nvSpPr>
            <p:cNvPr id="8468" name="Google Shape;8468;p9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92"/>
          <p:cNvGrpSpPr/>
          <p:nvPr/>
        </p:nvGrpSpPr>
        <p:grpSpPr>
          <a:xfrm>
            <a:off x="6653870" y="2416821"/>
            <a:ext cx="354635" cy="356232"/>
            <a:chOff x="-12160675" y="4081850"/>
            <a:chExt cx="352100" cy="353650"/>
          </a:xfrm>
        </p:grpSpPr>
        <p:sp>
          <p:nvSpPr>
            <p:cNvPr id="8476" name="Google Shape;8476;p9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92"/>
          <p:cNvGrpSpPr/>
          <p:nvPr/>
        </p:nvGrpSpPr>
        <p:grpSpPr>
          <a:xfrm>
            <a:off x="4858836" y="2891264"/>
            <a:ext cx="355416" cy="355652"/>
            <a:chOff x="-10391650" y="3180600"/>
            <a:chExt cx="352875" cy="353075"/>
          </a:xfrm>
        </p:grpSpPr>
        <p:sp>
          <p:nvSpPr>
            <p:cNvPr id="8483" name="Google Shape;8483;p9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92"/>
          <p:cNvGrpSpPr/>
          <p:nvPr/>
        </p:nvGrpSpPr>
        <p:grpSpPr>
          <a:xfrm>
            <a:off x="4858835" y="3368062"/>
            <a:ext cx="354635" cy="353890"/>
            <a:chOff x="-10390875" y="3616350"/>
            <a:chExt cx="352100" cy="351325"/>
          </a:xfrm>
        </p:grpSpPr>
        <p:sp>
          <p:nvSpPr>
            <p:cNvPr id="8490" name="Google Shape;8490;p9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92"/>
          <p:cNvGrpSpPr/>
          <p:nvPr/>
        </p:nvGrpSpPr>
        <p:grpSpPr>
          <a:xfrm>
            <a:off x="7525810" y="2892727"/>
            <a:ext cx="312585" cy="354670"/>
            <a:chOff x="-10370400" y="4049550"/>
            <a:chExt cx="310350" cy="352100"/>
          </a:xfrm>
        </p:grpSpPr>
        <p:sp>
          <p:nvSpPr>
            <p:cNvPr id="8494" name="Google Shape;8494;p9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92"/>
          <p:cNvGrpSpPr/>
          <p:nvPr/>
        </p:nvGrpSpPr>
        <p:grpSpPr>
          <a:xfrm>
            <a:off x="6630066" y="2891668"/>
            <a:ext cx="379236" cy="354847"/>
            <a:chOff x="-8674650" y="3210975"/>
            <a:chExt cx="376525" cy="352275"/>
          </a:xfrm>
        </p:grpSpPr>
        <p:sp>
          <p:nvSpPr>
            <p:cNvPr id="8500" name="Google Shape;8500;p9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92"/>
          <p:cNvGrpSpPr/>
          <p:nvPr/>
        </p:nvGrpSpPr>
        <p:grpSpPr>
          <a:xfrm>
            <a:off x="5301563" y="1973145"/>
            <a:ext cx="356221" cy="354670"/>
            <a:chOff x="-13512225" y="3647075"/>
            <a:chExt cx="353675" cy="352100"/>
          </a:xfrm>
        </p:grpSpPr>
        <p:sp>
          <p:nvSpPr>
            <p:cNvPr id="8507" name="Google Shape;8507;p9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92"/>
          <p:cNvGrpSpPr/>
          <p:nvPr/>
        </p:nvGrpSpPr>
        <p:grpSpPr>
          <a:xfrm>
            <a:off x="5311876" y="2417211"/>
            <a:ext cx="356221" cy="355451"/>
            <a:chOff x="-13512225" y="4080275"/>
            <a:chExt cx="353675" cy="352875"/>
          </a:xfrm>
        </p:grpSpPr>
        <p:sp>
          <p:nvSpPr>
            <p:cNvPr id="8518" name="Google Shape;8518;p9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92"/>
          <p:cNvGrpSpPr/>
          <p:nvPr/>
        </p:nvGrpSpPr>
        <p:grpSpPr>
          <a:xfrm>
            <a:off x="7084956" y="1564572"/>
            <a:ext cx="356196" cy="290379"/>
            <a:chOff x="-11728250" y="3245400"/>
            <a:chExt cx="353650" cy="288275"/>
          </a:xfrm>
        </p:grpSpPr>
        <p:sp>
          <p:nvSpPr>
            <p:cNvPr id="8530" name="Google Shape;8530;p9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9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92"/>
          <p:cNvGrpSpPr/>
          <p:nvPr/>
        </p:nvGrpSpPr>
        <p:grpSpPr>
          <a:xfrm>
            <a:off x="7117464" y="2417211"/>
            <a:ext cx="311804" cy="355451"/>
            <a:chOff x="-11703850" y="4081850"/>
            <a:chExt cx="309575" cy="352875"/>
          </a:xfrm>
        </p:grpSpPr>
        <p:sp>
          <p:nvSpPr>
            <p:cNvPr id="8536" name="Google Shape;8536;p9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92"/>
          <p:cNvGrpSpPr/>
          <p:nvPr/>
        </p:nvGrpSpPr>
        <p:grpSpPr>
          <a:xfrm>
            <a:off x="5306120" y="2891364"/>
            <a:ext cx="357002" cy="355451"/>
            <a:chOff x="-9958475" y="3180025"/>
            <a:chExt cx="354450" cy="352875"/>
          </a:xfrm>
        </p:grpSpPr>
        <p:sp>
          <p:nvSpPr>
            <p:cNvPr id="8545" name="Google Shape;8545;p9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92"/>
          <p:cNvGrpSpPr/>
          <p:nvPr/>
        </p:nvGrpSpPr>
        <p:grpSpPr>
          <a:xfrm>
            <a:off x="5315247" y="3367345"/>
            <a:ext cx="337966" cy="355325"/>
            <a:chOff x="-9949025" y="3615575"/>
            <a:chExt cx="335550" cy="352750"/>
          </a:xfrm>
        </p:grpSpPr>
        <p:sp>
          <p:nvSpPr>
            <p:cNvPr id="8549" name="Google Shape;8549;p9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92"/>
          <p:cNvGrpSpPr/>
          <p:nvPr/>
        </p:nvGrpSpPr>
        <p:grpSpPr>
          <a:xfrm>
            <a:off x="7950093" y="2890851"/>
            <a:ext cx="360175" cy="358423"/>
            <a:chOff x="-9961625" y="4048175"/>
            <a:chExt cx="357600" cy="355825"/>
          </a:xfrm>
        </p:grpSpPr>
        <p:sp>
          <p:nvSpPr>
            <p:cNvPr id="8553" name="Google Shape;8553;p9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92"/>
          <p:cNvGrpSpPr/>
          <p:nvPr/>
        </p:nvGrpSpPr>
        <p:grpSpPr>
          <a:xfrm>
            <a:off x="6636814" y="3366363"/>
            <a:ext cx="364959" cy="357289"/>
            <a:chOff x="-8680950" y="3624225"/>
            <a:chExt cx="362350" cy="354700"/>
          </a:xfrm>
        </p:grpSpPr>
        <p:sp>
          <p:nvSpPr>
            <p:cNvPr id="8560" name="Google Shape;8560;p9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92"/>
          <p:cNvGrpSpPr/>
          <p:nvPr/>
        </p:nvGrpSpPr>
        <p:grpSpPr>
          <a:xfrm>
            <a:off x="5773058" y="1532024"/>
            <a:ext cx="313365" cy="355476"/>
            <a:chOff x="-13056975" y="3212300"/>
            <a:chExt cx="311125" cy="352900"/>
          </a:xfrm>
        </p:grpSpPr>
        <p:sp>
          <p:nvSpPr>
            <p:cNvPr id="8567" name="Google Shape;8567;p9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92"/>
          <p:cNvGrpSpPr/>
          <p:nvPr/>
        </p:nvGrpSpPr>
        <p:grpSpPr>
          <a:xfrm>
            <a:off x="5750446" y="1972818"/>
            <a:ext cx="358588" cy="355325"/>
            <a:chOff x="-13077450" y="3647075"/>
            <a:chExt cx="356025" cy="352750"/>
          </a:xfrm>
        </p:grpSpPr>
        <p:sp>
          <p:nvSpPr>
            <p:cNvPr id="8572" name="Google Shape;8572;p9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92"/>
          <p:cNvGrpSpPr/>
          <p:nvPr/>
        </p:nvGrpSpPr>
        <p:grpSpPr>
          <a:xfrm>
            <a:off x="5761552" y="2416418"/>
            <a:ext cx="357002" cy="357037"/>
            <a:chOff x="-13079025" y="4079475"/>
            <a:chExt cx="354450" cy="354450"/>
          </a:xfrm>
        </p:grpSpPr>
        <p:sp>
          <p:nvSpPr>
            <p:cNvPr id="8576" name="Google Shape;8576;p9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92"/>
          <p:cNvGrpSpPr/>
          <p:nvPr/>
        </p:nvGrpSpPr>
        <p:grpSpPr>
          <a:xfrm>
            <a:off x="7534619" y="1532427"/>
            <a:ext cx="356221" cy="354670"/>
            <a:chOff x="-11292700" y="3213875"/>
            <a:chExt cx="353675" cy="352100"/>
          </a:xfrm>
        </p:grpSpPr>
        <p:sp>
          <p:nvSpPr>
            <p:cNvPr id="8581" name="Google Shape;8581;p9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92"/>
          <p:cNvGrpSpPr/>
          <p:nvPr/>
        </p:nvGrpSpPr>
        <p:grpSpPr>
          <a:xfrm>
            <a:off x="7528677" y="1972365"/>
            <a:ext cx="368106" cy="356232"/>
            <a:chOff x="-11299000" y="3647875"/>
            <a:chExt cx="365475" cy="353650"/>
          </a:xfrm>
        </p:grpSpPr>
        <p:sp>
          <p:nvSpPr>
            <p:cNvPr id="8589" name="Google Shape;8589;p9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92"/>
          <p:cNvGrpSpPr/>
          <p:nvPr/>
        </p:nvGrpSpPr>
        <p:grpSpPr>
          <a:xfrm>
            <a:off x="7544139" y="2428316"/>
            <a:ext cx="357808" cy="333240"/>
            <a:chOff x="-11295075" y="4092875"/>
            <a:chExt cx="355250" cy="330825"/>
          </a:xfrm>
        </p:grpSpPr>
        <p:sp>
          <p:nvSpPr>
            <p:cNvPr id="8596" name="Google Shape;8596;p9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92"/>
          <p:cNvGrpSpPr/>
          <p:nvPr/>
        </p:nvGrpSpPr>
        <p:grpSpPr>
          <a:xfrm>
            <a:off x="5769739" y="2891364"/>
            <a:ext cx="312585" cy="355451"/>
            <a:chOff x="-9500075" y="3180800"/>
            <a:chExt cx="310350" cy="352875"/>
          </a:xfrm>
        </p:grpSpPr>
        <p:sp>
          <p:nvSpPr>
            <p:cNvPr id="8602" name="Google Shape;8602;p9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9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92"/>
          <p:cNvGrpSpPr/>
          <p:nvPr/>
        </p:nvGrpSpPr>
        <p:grpSpPr>
          <a:xfrm>
            <a:off x="5747530" y="3366879"/>
            <a:ext cx="356221" cy="356257"/>
            <a:chOff x="-9523700" y="3614000"/>
            <a:chExt cx="353675" cy="353675"/>
          </a:xfrm>
        </p:grpSpPr>
        <p:sp>
          <p:nvSpPr>
            <p:cNvPr id="8612" name="Google Shape;8612;p9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9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92"/>
          <p:cNvGrpSpPr/>
          <p:nvPr/>
        </p:nvGrpSpPr>
        <p:grpSpPr>
          <a:xfrm>
            <a:off x="7532481" y="3389521"/>
            <a:ext cx="356221" cy="354670"/>
            <a:chOff x="-9523700" y="4049550"/>
            <a:chExt cx="353675" cy="352100"/>
          </a:xfrm>
        </p:grpSpPr>
        <p:sp>
          <p:nvSpPr>
            <p:cNvPr id="8622" name="Google Shape;8622;p9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92"/>
          <p:cNvGrpSpPr/>
          <p:nvPr/>
        </p:nvGrpSpPr>
        <p:grpSpPr>
          <a:xfrm>
            <a:off x="7088596" y="3389494"/>
            <a:ext cx="357002" cy="311029"/>
            <a:chOff x="-8209150" y="3659675"/>
            <a:chExt cx="354450" cy="308775"/>
          </a:xfrm>
        </p:grpSpPr>
        <p:sp>
          <p:nvSpPr>
            <p:cNvPr id="8630" name="Google Shape;8630;p9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92"/>
          <p:cNvGrpSpPr/>
          <p:nvPr/>
        </p:nvGrpSpPr>
        <p:grpSpPr>
          <a:xfrm>
            <a:off x="6202157" y="2418407"/>
            <a:ext cx="356221" cy="353059"/>
            <a:chOff x="-12643475" y="4081850"/>
            <a:chExt cx="353675" cy="350500"/>
          </a:xfrm>
        </p:grpSpPr>
        <p:sp>
          <p:nvSpPr>
            <p:cNvPr id="8637" name="Google Shape;8637;p9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9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1" name="Google Shape;8641;p92"/>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92"/>
          <p:cNvGrpSpPr/>
          <p:nvPr/>
        </p:nvGrpSpPr>
        <p:grpSpPr>
          <a:xfrm>
            <a:off x="7984757" y="2428316"/>
            <a:ext cx="356221" cy="333240"/>
            <a:chOff x="-10858725" y="4092875"/>
            <a:chExt cx="353675" cy="330825"/>
          </a:xfrm>
        </p:grpSpPr>
        <p:sp>
          <p:nvSpPr>
            <p:cNvPr id="8643" name="Google Shape;8643;p9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92"/>
          <p:cNvGrpSpPr/>
          <p:nvPr/>
        </p:nvGrpSpPr>
        <p:grpSpPr>
          <a:xfrm>
            <a:off x="6243280" y="3367282"/>
            <a:ext cx="252278" cy="355451"/>
            <a:chOff x="-9039300" y="3614000"/>
            <a:chExt cx="250475" cy="352875"/>
          </a:xfrm>
        </p:grpSpPr>
        <p:sp>
          <p:nvSpPr>
            <p:cNvPr id="8650" name="Google Shape;8650;p9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92"/>
          <p:cNvGrpSpPr/>
          <p:nvPr/>
        </p:nvGrpSpPr>
        <p:grpSpPr>
          <a:xfrm>
            <a:off x="7975246" y="3389521"/>
            <a:ext cx="354635" cy="354670"/>
            <a:chOff x="-9088150" y="4049550"/>
            <a:chExt cx="352100" cy="352100"/>
          </a:xfrm>
        </p:grpSpPr>
        <p:sp>
          <p:nvSpPr>
            <p:cNvPr id="8653" name="Google Shape;8653;p9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92"/>
          <p:cNvGrpSpPr/>
          <p:nvPr/>
        </p:nvGrpSpPr>
        <p:grpSpPr>
          <a:xfrm>
            <a:off x="7109610" y="2891754"/>
            <a:ext cx="315757" cy="354670"/>
            <a:chOff x="-8191825" y="3174500"/>
            <a:chExt cx="313500" cy="352100"/>
          </a:xfrm>
        </p:grpSpPr>
        <p:sp>
          <p:nvSpPr>
            <p:cNvPr id="8660" name="Google Shape;8660;p9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92"/>
          <p:cNvGrpSpPr/>
          <p:nvPr/>
        </p:nvGrpSpPr>
        <p:grpSpPr>
          <a:xfrm>
            <a:off x="4858968" y="1532275"/>
            <a:ext cx="356221" cy="354973"/>
            <a:chOff x="-13947000" y="3212800"/>
            <a:chExt cx="353675" cy="352400"/>
          </a:xfrm>
        </p:grpSpPr>
        <p:sp>
          <p:nvSpPr>
            <p:cNvPr id="8664" name="Google Shape;8664;p9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6" name="Google Shape;8666;p92"/>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7" name="Google Shape;8667;p92"/>
          <p:cNvGrpSpPr/>
          <p:nvPr/>
        </p:nvGrpSpPr>
        <p:grpSpPr>
          <a:xfrm>
            <a:off x="5301563" y="1531633"/>
            <a:ext cx="356221" cy="356257"/>
            <a:chOff x="-13512225" y="3211525"/>
            <a:chExt cx="353675" cy="353675"/>
          </a:xfrm>
        </p:grpSpPr>
        <p:sp>
          <p:nvSpPr>
            <p:cNvPr id="8668" name="Google Shape;8668;p9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92"/>
          <p:cNvGrpSpPr/>
          <p:nvPr/>
        </p:nvGrpSpPr>
        <p:grpSpPr>
          <a:xfrm>
            <a:off x="6191845" y="1532024"/>
            <a:ext cx="356221" cy="355476"/>
            <a:chOff x="-12643475" y="3212300"/>
            <a:chExt cx="353675" cy="352900"/>
          </a:xfrm>
        </p:grpSpPr>
        <p:sp>
          <p:nvSpPr>
            <p:cNvPr id="8674" name="Google Shape;8674;p9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92"/>
          <p:cNvGrpSpPr/>
          <p:nvPr/>
        </p:nvGrpSpPr>
        <p:grpSpPr>
          <a:xfrm>
            <a:off x="6191845" y="1983798"/>
            <a:ext cx="356221" cy="333366"/>
            <a:chOff x="-12643475" y="3657325"/>
            <a:chExt cx="353675" cy="330950"/>
          </a:xfrm>
        </p:grpSpPr>
        <p:sp>
          <p:nvSpPr>
            <p:cNvPr id="8684" name="Google Shape;8684;p9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92"/>
          <p:cNvGrpSpPr/>
          <p:nvPr/>
        </p:nvGrpSpPr>
        <p:grpSpPr>
          <a:xfrm>
            <a:off x="7974847" y="1532427"/>
            <a:ext cx="355416" cy="354670"/>
            <a:chOff x="-10857925" y="3213875"/>
            <a:chExt cx="352875" cy="352100"/>
          </a:xfrm>
        </p:grpSpPr>
        <p:sp>
          <p:nvSpPr>
            <p:cNvPr id="8691" name="Google Shape;8691;p9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92"/>
          <p:cNvGrpSpPr/>
          <p:nvPr/>
        </p:nvGrpSpPr>
        <p:grpSpPr>
          <a:xfrm>
            <a:off x="6191762" y="2891855"/>
            <a:ext cx="356096" cy="354469"/>
            <a:chOff x="-9089725" y="3180200"/>
            <a:chExt cx="353550" cy="351900"/>
          </a:xfrm>
        </p:grpSpPr>
        <p:sp>
          <p:nvSpPr>
            <p:cNvPr id="8702" name="Google Shape;8702;p9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92"/>
          <p:cNvGrpSpPr/>
          <p:nvPr/>
        </p:nvGrpSpPr>
        <p:grpSpPr>
          <a:xfrm>
            <a:off x="7083760" y="1971660"/>
            <a:ext cx="358588" cy="357642"/>
            <a:chOff x="7083760" y="1971660"/>
            <a:chExt cx="358588" cy="357642"/>
          </a:xfrm>
        </p:grpSpPr>
        <p:sp>
          <p:nvSpPr>
            <p:cNvPr id="8705" name="Google Shape;8705;p9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9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9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20" name="Shape 8720"/>
        <p:cNvGrpSpPr/>
        <p:nvPr/>
      </p:nvGrpSpPr>
      <p:grpSpPr>
        <a:xfrm>
          <a:off x="0" y="0"/>
          <a:ext cx="0" cy="0"/>
          <a:chOff x="0" y="0"/>
          <a:chExt cx="0" cy="0"/>
        </a:xfrm>
      </p:grpSpPr>
      <p:sp>
        <p:nvSpPr>
          <p:cNvPr id="8721" name="Google Shape;8721;p9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722" name="Google Shape;8722;p9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3" name="Google Shape;8723;p93"/>
          <p:cNvGrpSpPr/>
          <p:nvPr/>
        </p:nvGrpSpPr>
        <p:grpSpPr>
          <a:xfrm>
            <a:off x="748855" y="2243507"/>
            <a:ext cx="452798" cy="449473"/>
            <a:chOff x="-21322300" y="3693325"/>
            <a:chExt cx="306400" cy="304150"/>
          </a:xfrm>
        </p:grpSpPr>
        <p:sp>
          <p:nvSpPr>
            <p:cNvPr id="8724" name="Google Shape;8724;p9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9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93"/>
          <p:cNvGrpSpPr/>
          <p:nvPr/>
        </p:nvGrpSpPr>
        <p:grpSpPr>
          <a:xfrm>
            <a:off x="748263" y="2810244"/>
            <a:ext cx="453980" cy="422540"/>
            <a:chOff x="-21322300" y="4077125"/>
            <a:chExt cx="307200" cy="285925"/>
          </a:xfrm>
        </p:grpSpPr>
        <p:sp>
          <p:nvSpPr>
            <p:cNvPr id="8729" name="Google Shape;8729;p9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9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93"/>
          <p:cNvGrpSpPr/>
          <p:nvPr/>
        </p:nvGrpSpPr>
        <p:grpSpPr>
          <a:xfrm>
            <a:off x="3525440" y="1689128"/>
            <a:ext cx="451653" cy="450212"/>
            <a:chOff x="-19394200" y="3333800"/>
            <a:chExt cx="305625" cy="304650"/>
          </a:xfrm>
        </p:grpSpPr>
        <p:sp>
          <p:nvSpPr>
            <p:cNvPr id="8742" name="Google Shape;8742;p9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93"/>
          <p:cNvGrpSpPr/>
          <p:nvPr/>
        </p:nvGrpSpPr>
        <p:grpSpPr>
          <a:xfrm>
            <a:off x="3524276" y="2243580"/>
            <a:ext cx="453980" cy="449325"/>
            <a:chOff x="-19396575" y="3708500"/>
            <a:chExt cx="307200" cy="304050"/>
          </a:xfrm>
        </p:grpSpPr>
        <p:sp>
          <p:nvSpPr>
            <p:cNvPr id="8752" name="Google Shape;8752;p9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9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93"/>
          <p:cNvGrpSpPr/>
          <p:nvPr/>
        </p:nvGrpSpPr>
        <p:grpSpPr>
          <a:xfrm>
            <a:off x="3518457" y="2796461"/>
            <a:ext cx="465618" cy="450101"/>
            <a:chOff x="-19394200" y="4084200"/>
            <a:chExt cx="315075" cy="304575"/>
          </a:xfrm>
        </p:grpSpPr>
        <p:sp>
          <p:nvSpPr>
            <p:cNvPr id="8756" name="Google Shape;8756;p9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9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93"/>
          <p:cNvGrpSpPr/>
          <p:nvPr/>
        </p:nvGrpSpPr>
        <p:grpSpPr>
          <a:xfrm>
            <a:off x="6324167" y="1689001"/>
            <a:ext cx="400447" cy="450470"/>
            <a:chOff x="-17526750" y="3309200"/>
            <a:chExt cx="270975" cy="304825"/>
          </a:xfrm>
        </p:grpSpPr>
        <p:sp>
          <p:nvSpPr>
            <p:cNvPr id="8763" name="Google Shape;8763;p9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93"/>
          <p:cNvGrpSpPr/>
          <p:nvPr/>
        </p:nvGrpSpPr>
        <p:grpSpPr>
          <a:xfrm>
            <a:off x="6300319" y="2244173"/>
            <a:ext cx="448143" cy="448143"/>
            <a:chOff x="-17542500" y="3684100"/>
            <a:chExt cx="303250" cy="303250"/>
          </a:xfrm>
        </p:grpSpPr>
        <p:sp>
          <p:nvSpPr>
            <p:cNvPr id="8769" name="Google Shape;8769;p9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9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93"/>
          <p:cNvGrpSpPr/>
          <p:nvPr/>
        </p:nvGrpSpPr>
        <p:grpSpPr>
          <a:xfrm>
            <a:off x="6299728" y="2810817"/>
            <a:ext cx="449325" cy="421395"/>
            <a:chOff x="-17542500" y="4068450"/>
            <a:chExt cx="304050" cy="285150"/>
          </a:xfrm>
        </p:grpSpPr>
        <p:sp>
          <p:nvSpPr>
            <p:cNvPr id="8777" name="Google Shape;8777;p9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93"/>
          <p:cNvGrpSpPr/>
          <p:nvPr/>
        </p:nvGrpSpPr>
        <p:grpSpPr>
          <a:xfrm>
            <a:off x="3530150" y="3342211"/>
            <a:ext cx="343404" cy="449325"/>
            <a:chOff x="-15652200" y="3335975"/>
            <a:chExt cx="232375" cy="304050"/>
          </a:xfrm>
        </p:grpSpPr>
        <p:sp>
          <p:nvSpPr>
            <p:cNvPr id="8784" name="Google Shape;8784;p9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9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9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93"/>
          <p:cNvGrpSpPr/>
          <p:nvPr/>
        </p:nvGrpSpPr>
        <p:grpSpPr>
          <a:xfrm>
            <a:off x="1303491" y="1689573"/>
            <a:ext cx="450470" cy="449325"/>
            <a:chOff x="-20946600" y="3317850"/>
            <a:chExt cx="304825" cy="304050"/>
          </a:xfrm>
        </p:grpSpPr>
        <p:sp>
          <p:nvSpPr>
            <p:cNvPr id="8794" name="Google Shape;8794;p9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93"/>
          <p:cNvGrpSpPr/>
          <p:nvPr/>
        </p:nvGrpSpPr>
        <p:grpSpPr>
          <a:xfrm>
            <a:off x="1304064" y="2243729"/>
            <a:ext cx="449325" cy="449030"/>
            <a:chOff x="-20945825" y="3692175"/>
            <a:chExt cx="304050" cy="303850"/>
          </a:xfrm>
        </p:grpSpPr>
        <p:sp>
          <p:nvSpPr>
            <p:cNvPr id="8798" name="Google Shape;8798;p9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93"/>
          <p:cNvGrpSpPr/>
          <p:nvPr/>
        </p:nvGrpSpPr>
        <p:grpSpPr>
          <a:xfrm>
            <a:off x="1329667" y="2797442"/>
            <a:ext cx="398119" cy="448143"/>
            <a:chOff x="-20930075" y="4066100"/>
            <a:chExt cx="269400" cy="303250"/>
          </a:xfrm>
        </p:grpSpPr>
        <p:sp>
          <p:nvSpPr>
            <p:cNvPr id="8803" name="Google Shape;8803;p9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9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93"/>
          <p:cNvGrpSpPr/>
          <p:nvPr/>
        </p:nvGrpSpPr>
        <p:grpSpPr>
          <a:xfrm>
            <a:off x="4110888" y="1689848"/>
            <a:ext cx="372516" cy="448771"/>
            <a:chOff x="-18994100" y="3334775"/>
            <a:chExt cx="252075" cy="303675"/>
          </a:xfrm>
        </p:grpSpPr>
        <p:sp>
          <p:nvSpPr>
            <p:cNvPr id="8806" name="Google Shape;8806;p9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93"/>
          <p:cNvGrpSpPr/>
          <p:nvPr/>
        </p:nvGrpSpPr>
        <p:grpSpPr>
          <a:xfrm>
            <a:off x="4125445" y="2244743"/>
            <a:ext cx="343404" cy="446998"/>
            <a:chOff x="-18983850" y="3710075"/>
            <a:chExt cx="232375" cy="302475"/>
          </a:xfrm>
        </p:grpSpPr>
        <p:sp>
          <p:nvSpPr>
            <p:cNvPr id="8811" name="Google Shape;8811;p9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93"/>
          <p:cNvGrpSpPr/>
          <p:nvPr/>
        </p:nvGrpSpPr>
        <p:grpSpPr>
          <a:xfrm>
            <a:off x="4071911" y="2797422"/>
            <a:ext cx="450470" cy="448180"/>
            <a:chOff x="-19020075" y="4084200"/>
            <a:chExt cx="304825" cy="303275"/>
          </a:xfrm>
        </p:grpSpPr>
        <p:sp>
          <p:nvSpPr>
            <p:cNvPr id="8816" name="Google Shape;8816;p9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9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9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93"/>
          <p:cNvGrpSpPr/>
          <p:nvPr/>
        </p:nvGrpSpPr>
        <p:grpSpPr>
          <a:xfrm>
            <a:off x="6889176" y="1689001"/>
            <a:ext cx="396937" cy="450470"/>
            <a:chOff x="-17149475" y="3309200"/>
            <a:chExt cx="268600" cy="304825"/>
          </a:xfrm>
        </p:grpSpPr>
        <p:sp>
          <p:nvSpPr>
            <p:cNvPr id="8826" name="Google Shape;8826;p9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93"/>
          <p:cNvGrpSpPr/>
          <p:nvPr/>
        </p:nvGrpSpPr>
        <p:grpSpPr>
          <a:xfrm>
            <a:off x="6862982" y="2258120"/>
            <a:ext cx="449325" cy="420249"/>
            <a:chOff x="-17168375" y="3692750"/>
            <a:chExt cx="304050" cy="284375"/>
          </a:xfrm>
        </p:grpSpPr>
        <p:sp>
          <p:nvSpPr>
            <p:cNvPr id="8829" name="Google Shape;8829;p9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93"/>
          <p:cNvGrpSpPr/>
          <p:nvPr/>
        </p:nvGrpSpPr>
        <p:grpSpPr>
          <a:xfrm>
            <a:off x="6859491" y="2796852"/>
            <a:ext cx="456308" cy="449325"/>
            <a:chOff x="-17170750" y="4058800"/>
            <a:chExt cx="308775" cy="304050"/>
          </a:xfrm>
        </p:grpSpPr>
        <p:sp>
          <p:nvSpPr>
            <p:cNvPr id="8837" name="Google Shape;8837;p9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9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9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93"/>
          <p:cNvGrpSpPr/>
          <p:nvPr/>
        </p:nvGrpSpPr>
        <p:grpSpPr>
          <a:xfrm>
            <a:off x="5721388" y="3343358"/>
            <a:ext cx="450470" cy="446998"/>
            <a:chOff x="-15688425" y="3707725"/>
            <a:chExt cx="304825" cy="302475"/>
          </a:xfrm>
        </p:grpSpPr>
        <p:sp>
          <p:nvSpPr>
            <p:cNvPr id="8855" name="Google Shape;8855;p9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9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93"/>
          <p:cNvGrpSpPr/>
          <p:nvPr/>
        </p:nvGrpSpPr>
        <p:grpSpPr>
          <a:xfrm>
            <a:off x="1865544" y="1690441"/>
            <a:ext cx="451653" cy="447589"/>
            <a:chOff x="-20572500" y="3319025"/>
            <a:chExt cx="305625" cy="302875"/>
          </a:xfrm>
        </p:grpSpPr>
        <p:sp>
          <p:nvSpPr>
            <p:cNvPr id="8862" name="Google Shape;8862;p9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93"/>
          <p:cNvGrpSpPr/>
          <p:nvPr/>
        </p:nvGrpSpPr>
        <p:grpSpPr>
          <a:xfrm>
            <a:off x="1866708" y="2305410"/>
            <a:ext cx="449325" cy="325670"/>
            <a:chOff x="-20571700" y="3722875"/>
            <a:chExt cx="304050" cy="220375"/>
          </a:xfrm>
        </p:grpSpPr>
        <p:sp>
          <p:nvSpPr>
            <p:cNvPr id="8865" name="Google Shape;8865;p9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93"/>
          <p:cNvGrpSpPr/>
          <p:nvPr/>
        </p:nvGrpSpPr>
        <p:grpSpPr>
          <a:xfrm>
            <a:off x="1866135" y="2796278"/>
            <a:ext cx="450470" cy="450470"/>
            <a:chOff x="-20571700" y="4066875"/>
            <a:chExt cx="304825" cy="304825"/>
          </a:xfrm>
        </p:grpSpPr>
        <p:sp>
          <p:nvSpPr>
            <p:cNvPr id="8873" name="Google Shape;8873;p9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93"/>
          <p:cNvGrpSpPr/>
          <p:nvPr/>
        </p:nvGrpSpPr>
        <p:grpSpPr>
          <a:xfrm>
            <a:off x="4632837" y="1688259"/>
            <a:ext cx="453980" cy="451948"/>
            <a:chOff x="-18645175" y="3334200"/>
            <a:chExt cx="307200" cy="305825"/>
          </a:xfrm>
        </p:grpSpPr>
        <p:sp>
          <p:nvSpPr>
            <p:cNvPr id="8880" name="Google Shape;8880;p9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9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9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93"/>
          <p:cNvGrpSpPr/>
          <p:nvPr/>
        </p:nvGrpSpPr>
        <p:grpSpPr>
          <a:xfrm>
            <a:off x="4633429" y="2242989"/>
            <a:ext cx="452798" cy="450507"/>
            <a:chOff x="-18645175" y="3708500"/>
            <a:chExt cx="306400" cy="304850"/>
          </a:xfrm>
        </p:grpSpPr>
        <p:sp>
          <p:nvSpPr>
            <p:cNvPr id="8886" name="Google Shape;8886;p9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93"/>
          <p:cNvGrpSpPr/>
          <p:nvPr/>
        </p:nvGrpSpPr>
        <p:grpSpPr>
          <a:xfrm>
            <a:off x="4631101" y="2795630"/>
            <a:ext cx="457453" cy="451763"/>
            <a:chOff x="-18647525" y="4082625"/>
            <a:chExt cx="309550" cy="305700"/>
          </a:xfrm>
        </p:grpSpPr>
        <p:sp>
          <p:nvSpPr>
            <p:cNvPr id="8894" name="Google Shape;8894;p9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93"/>
          <p:cNvGrpSpPr/>
          <p:nvPr/>
        </p:nvGrpSpPr>
        <p:grpSpPr>
          <a:xfrm>
            <a:off x="7441485" y="1689592"/>
            <a:ext cx="395755" cy="449288"/>
            <a:chOff x="-16775350" y="3309200"/>
            <a:chExt cx="267800" cy="304025"/>
          </a:xfrm>
        </p:grpSpPr>
        <p:sp>
          <p:nvSpPr>
            <p:cNvPr id="8899" name="Google Shape;8899;p9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93"/>
          <p:cNvGrpSpPr/>
          <p:nvPr/>
        </p:nvGrpSpPr>
        <p:grpSpPr>
          <a:xfrm>
            <a:off x="7441485" y="2241827"/>
            <a:ext cx="395755" cy="452835"/>
            <a:chOff x="-16775350" y="3683300"/>
            <a:chExt cx="267800" cy="306425"/>
          </a:xfrm>
        </p:grpSpPr>
        <p:sp>
          <p:nvSpPr>
            <p:cNvPr id="8903" name="Google Shape;8903;p9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93"/>
          <p:cNvGrpSpPr/>
          <p:nvPr/>
        </p:nvGrpSpPr>
        <p:grpSpPr>
          <a:xfrm>
            <a:off x="7413536" y="2796870"/>
            <a:ext cx="451653" cy="449288"/>
            <a:chOff x="-16794250" y="4058225"/>
            <a:chExt cx="305625" cy="304025"/>
          </a:xfrm>
        </p:grpSpPr>
        <p:sp>
          <p:nvSpPr>
            <p:cNvPr id="8907" name="Google Shape;8907;p9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9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9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6" name="Google Shape;8916;p9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7" name="Google Shape;8917;p93"/>
          <p:cNvGrpSpPr/>
          <p:nvPr/>
        </p:nvGrpSpPr>
        <p:grpSpPr>
          <a:xfrm>
            <a:off x="2414953" y="1689573"/>
            <a:ext cx="457453" cy="449325"/>
            <a:chOff x="-20199150" y="3317850"/>
            <a:chExt cx="309550" cy="304050"/>
          </a:xfrm>
        </p:grpSpPr>
        <p:sp>
          <p:nvSpPr>
            <p:cNvPr id="8918" name="Google Shape;8918;p9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93"/>
          <p:cNvGrpSpPr/>
          <p:nvPr/>
        </p:nvGrpSpPr>
        <p:grpSpPr>
          <a:xfrm>
            <a:off x="2417281" y="2242861"/>
            <a:ext cx="452798" cy="450766"/>
            <a:chOff x="-20199150" y="3693150"/>
            <a:chExt cx="306400" cy="305025"/>
          </a:xfrm>
        </p:grpSpPr>
        <p:sp>
          <p:nvSpPr>
            <p:cNvPr id="8926" name="Google Shape;8926;p9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93"/>
          <p:cNvGrpSpPr/>
          <p:nvPr/>
        </p:nvGrpSpPr>
        <p:grpSpPr>
          <a:xfrm>
            <a:off x="2417854" y="2795687"/>
            <a:ext cx="451653" cy="451653"/>
            <a:chOff x="-20197575" y="4066875"/>
            <a:chExt cx="305625" cy="305625"/>
          </a:xfrm>
        </p:grpSpPr>
        <p:sp>
          <p:nvSpPr>
            <p:cNvPr id="8933" name="Google Shape;8933;p9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9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93"/>
          <p:cNvGrpSpPr/>
          <p:nvPr/>
        </p:nvGrpSpPr>
        <p:grpSpPr>
          <a:xfrm>
            <a:off x="5200071" y="1687520"/>
            <a:ext cx="449325" cy="453426"/>
            <a:chOff x="-18271050" y="3333200"/>
            <a:chExt cx="304050" cy="306825"/>
          </a:xfrm>
        </p:grpSpPr>
        <p:sp>
          <p:nvSpPr>
            <p:cNvPr id="8942" name="Google Shape;8942;p9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93"/>
          <p:cNvGrpSpPr/>
          <p:nvPr/>
        </p:nvGrpSpPr>
        <p:grpSpPr>
          <a:xfrm>
            <a:off x="5200644" y="2244171"/>
            <a:ext cx="448180" cy="448143"/>
            <a:chOff x="-18270275" y="3710875"/>
            <a:chExt cx="303275" cy="303250"/>
          </a:xfrm>
        </p:grpSpPr>
        <p:sp>
          <p:nvSpPr>
            <p:cNvPr id="8948" name="Google Shape;8948;p9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93"/>
          <p:cNvGrpSpPr/>
          <p:nvPr/>
        </p:nvGrpSpPr>
        <p:grpSpPr>
          <a:xfrm>
            <a:off x="5254196" y="2797422"/>
            <a:ext cx="341076" cy="448180"/>
            <a:chOff x="-18234025" y="4084200"/>
            <a:chExt cx="230800" cy="303275"/>
          </a:xfrm>
        </p:grpSpPr>
        <p:sp>
          <p:nvSpPr>
            <p:cNvPr id="8955" name="Google Shape;8955;p9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93"/>
          <p:cNvGrpSpPr/>
          <p:nvPr/>
        </p:nvGrpSpPr>
        <p:grpSpPr>
          <a:xfrm>
            <a:off x="2366751" y="3341641"/>
            <a:ext cx="449325" cy="450470"/>
            <a:chOff x="-16419350" y="3308400"/>
            <a:chExt cx="304050" cy="304825"/>
          </a:xfrm>
        </p:grpSpPr>
        <p:sp>
          <p:nvSpPr>
            <p:cNvPr id="8959" name="Google Shape;8959;p9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9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93"/>
          <p:cNvGrpSpPr/>
          <p:nvPr/>
        </p:nvGrpSpPr>
        <p:grpSpPr>
          <a:xfrm>
            <a:off x="4638306" y="3340423"/>
            <a:ext cx="395755" cy="452872"/>
            <a:chOff x="-16401225" y="3683275"/>
            <a:chExt cx="267800" cy="306450"/>
          </a:xfrm>
        </p:grpSpPr>
        <p:sp>
          <p:nvSpPr>
            <p:cNvPr id="8967" name="Google Shape;8967;p9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93"/>
          <p:cNvGrpSpPr/>
          <p:nvPr/>
        </p:nvGrpSpPr>
        <p:grpSpPr>
          <a:xfrm>
            <a:off x="8003755" y="2797062"/>
            <a:ext cx="450470" cy="448180"/>
            <a:chOff x="-16419350" y="4058200"/>
            <a:chExt cx="304825" cy="303275"/>
          </a:xfrm>
        </p:grpSpPr>
        <p:sp>
          <p:nvSpPr>
            <p:cNvPr id="8975" name="Google Shape;8975;p9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93"/>
          <p:cNvGrpSpPr/>
          <p:nvPr/>
        </p:nvGrpSpPr>
        <p:grpSpPr>
          <a:xfrm>
            <a:off x="4030643" y="3343080"/>
            <a:ext cx="450507" cy="447589"/>
            <a:chOff x="-15296200" y="3326900"/>
            <a:chExt cx="304850" cy="302875"/>
          </a:xfrm>
        </p:grpSpPr>
        <p:sp>
          <p:nvSpPr>
            <p:cNvPr id="8983" name="Google Shape;8983;p9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93"/>
          <p:cNvGrpSpPr/>
          <p:nvPr/>
        </p:nvGrpSpPr>
        <p:grpSpPr>
          <a:xfrm>
            <a:off x="2946296" y="1706881"/>
            <a:ext cx="486566" cy="414708"/>
            <a:chOff x="-19835275" y="3330250"/>
            <a:chExt cx="329250" cy="280625"/>
          </a:xfrm>
        </p:grpSpPr>
        <p:sp>
          <p:nvSpPr>
            <p:cNvPr id="8989" name="Google Shape;8989;p9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93"/>
          <p:cNvGrpSpPr/>
          <p:nvPr/>
        </p:nvGrpSpPr>
        <p:grpSpPr>
          <a:xfrm>
            <a:off x="2964325" y="2243470"/>
            <a:ext cx="450507" cy="449547"/>
            <a:chOff x="-19822675" y="3692750"/>
            <a:chExt cx="304850" cy="304200"/>
          </a:xfrm>
        </p:grpSpPr>
        <p:sp>
          <p:nvSpPr>
            <p:cNvPr id="8993" name="Google Shape;8993;p9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93"/>
          <p:cNvGrpSpPr/>
          <p:nvPr/>
        </p:nvGrpSpPr>
        <p:grpSpPr>
          <a:xfrm>
            <a:off x="2964916" y="2796278"/>
            <a:ext cx="449325" cy="450470"/>
            <a:chOff x="-19822675" y="4066875"/>
            <a:chExt cx="304050" cy="304825"/>
          </a:xfrm>
        </p:grpSpPr>
        <p:sp>
          <p:nvSpPr>
            <p:cNvPr id="8999" name="Google Shape;8999;p9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93"/>
          <p:cNvGrpSpPr/>
          <p:nvPr/>
        </p:nvGrpSpPr>
        <p:grpSpPr>
          <a:xfrm>
            <a:off x="5773985" y="1689571"/>
            <a:ext cx="399302" cy="449325"/>
            <a:chOff x="-17878825" y="3334400"/>
            <a:chExt cx="270200" cy="304050"/>
          </a:xfrm>
        </p:grpSpPr>
        <p:sp>
          <p:nvSpPr>
            <p:cNvPr id="9006" name="Google Shape;9006;p9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9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93"/>
          <p:cNvGrpSpPr/>
          <p:nvPr/>
        </p:nvGrpSpPr>
        <p:grpSpPr>
          <a:xfrm>
            <a:off x="5747809" y="2242416"/>
            <a:ext cx="451653" cy="451653"/>
            <a:chOff x="-17896150" y="3709300"/>
            <a:chExt cx="305625" cy="305625"/>
          </a:xfrm>
        </p:grpSpPr>
        <p:sp>
          <p:nvSpPr>
            <p:cNvPr id="9014" name="Google Shape;9014;p9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93"/>
          <p:cNvGrpSpPr/>
          <p:nvPr/>
        </p:nvGrpSpPr>
        <p:grpSpPr>
          <a:xfrm>
            <a:off x="5775740" y="2795686"/>
            <a:ext cx="395792" cy="451653"/>
            <a:chOff x="-17878025" y="4082625"/>
            <a:chExt cx="267825" cy="305625"/>
          </a:xfrm>
        </p:grpSpPr>
        <p:sp>
          <p:nvSpPr>
            <p:cNvPr id="9019" name="Google Shape;9019;p9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93"/>
          <p:cNvGrpSpPr/>
          <p:nvPr/>
        </p:nvGrpSpPr>
        <p:grpSpPr>
          <a:xfrm>
            <a:off x="2919632" y="3355015"/>
            <a:ext cx="450507" cy="423722"/>
            <a:chOff x="-16044450" y="3317850"/>
            <a:chExt cx="304850" cy="286725"/>
          </a:xfrm>
        </p:grpSpPr>
        <p:sp>
          <p:nvSpPr>
            <p:cNvPr id="9027" name="Google Shape;9027;p9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9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1" name="Google Shape;9031;p9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2" name="Google Shape;9032;p93"/>
          <p:cNvGrpSpPr/>
          <p:nvPr/>
        </p:nvGrpSpPr>
        <p:grpSpPr>
          <a:xfrm>
            <a:off x="8042149" y="2243724"/>
            <a:ext cx="373662" cy="449030"/>
            <a:chOff x="-16018450" y="4058400"/>
            <a:chExt cx="252850" cy="303850"/>
          </a:xfrm>
        </p:grpSpPr>
        <p:sp>
          <p:nvSpPr>
            <p:cNvPr id="9033" name="Google Shape;9033;p9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7" name="Google Shape;9037;p9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41" name="Shape 9041"/>
        <p:cNvGrpSpPr/>
        <p:nvPr/>
      </p:nvGrpSpPr>
      <p:grpSpPr>
        <a:xfrm>
          <a:off x="0" y="0"/>
          <a:ext cx="0" cy="0"/>
          <a:chOff x="0" y="0"/>
          <a:chExt cx="0" cy="0"/>
        </a:xfrm>
      </p:grpSpPr>
      <p:sp>
        <p:nvSpPr>
          <p:cNvPr id="9042" name="Google Shape;9042;p9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043" name="Google Shape;9043;p94"/>
          <p:cNvGrpSpPr/>
          <p:nvPr/>
        </p:nvGrpSpPr>
        <p:grpSpPr>
          <a:xfrm>
            <a:off x="845901" y="1689241"/>
            <a:ext cx="442337" cy="419623"/>
            <a:chOff x="-6696925" y="3272575"/>
            <a:chExt cx="307200" cy="291425"/>
          </a:xfrm>
        </p:grpSpPr>
        <p:sp>
          <p:nvSpPr>
            <p:cNvPr id="9044" name="Google Shape;9044;p9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9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94"/>
          <p:cNvGrpSpPr/>
          <p:nvPr/>
        </p:nvGrpSpPr>
        <p:grpSpPr>
          <a:xfrm>
            <a:off x="845884" y="2204636"/>
            <a:ext cx="442373" cy="420775"/>
            <a:chOff x="-6690625" y="3631325"/>
            <a:chExt cx="307225" cy="292225"/>
          </a:xfrm>
        </p:grpSpPr>
        <p:sp>
          <p:nvSpPr>
            <p:cNvPr id="9047" name="Google Shape;9047;p9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94"/>
          <p:cNvGrpSpPr/>
          <p:nvPr/>
        </p:nvGrpSpPr>
        <p:grpSpPr>
          <a:xfrm>
            <a:off x="868005" y="2756972"/>
            <a:ext cx="421927" cy="419371"/>
            <a:chOff x="-6689825" y="3992050"/>
            <a:chExt cx="293025" cy="291250"/>
          </a:xfrm>
        </p:grpSpPr>
        <p:sp>
          <p:nvSpPr>
            <p:cNvPr id="9053" name="Google Shape;9053;p9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9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5" name="Google Shape;9065;p9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6" name="Google Shape;9066;p94"/>
          <p:cNvGrpSpPr/>
          <p:nvPr/>
        </p:nvGrpSpPr>
        <p:grpSpPr>
          <a:xfrm>
            <a:off x="3551317" y="2205192"/>
            <a:ext cx="423043" cy="419659"/>
            <a:chOff x="-4837325" y="3612425"/>
            <a:chExt cx="293800" cy="291450"/>
          </a:xfrm>
        </p:grpSpPr>
        <p:sp>
          <p:nvSpPr>
            <p:cNvPr id="9067" name="Google Shape;9067;p9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94"/>
          <p:cNvGrpSpPr/>
          <p:nvPr/>
        </p:nvGrpSpPr>
        <p:grpSpPr>
          <a:xfrm>
            <a:off x="3564349" y="2756826"/>
            <a:ext cx="420775" cy="419659"/>
            <a:chOff x="-4837325" y="3971575"/>
            <a:chExt cx="292225" cy="291450"/>
          </a:xfrm>
        </p:grpSpPr>
        <p:sp>
          <p:nvSpPr>
            <p:cNvPr id="9071" name="Google Shape;9071;p9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9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7" name="Google Shape;9077;p94"/>
          <p:cNvGrpSpPr/>
          <p:nvPr/>
        </p:nvGrpSpPr>
        <p:grpSpPr>
          <a:xfrm>
            <a:off x="6256364" y="1714185"/>
            <a:ext cx="430998" cy="369730"/>
            <a:chOff x="-3037625" y="3254850"/>
            <a:chExt cx="299325" cy="256775"/>
          </a:xfrm>
        </p:grpSpPr>
        <p:sp>
          <p:nvSpPr>
            <p:cNvPr id="9078" name="Google Shape;9078;p9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9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94"/>
          <p:cNvGrpSpPr/>
          <p:nvPr/>
        </p:nvGrpSpPr>
        <p:grpSpPr>
          <a:xfrm>
            <a:off x="6260324" y="2204615"/>
            <a:ext cx="423079" cy="420811"/>
            <a:chOff x="-3031325" y="3597450"/>
            <a:chExt cx="293825" cy="292250"/>
          </a:xfrm>
        </p:grpSpPr>
        <p:sp>
          <p:nvSpPr>
            <p:cNvPr id="9083" name="Google Shape;9083;p9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94"/>
          <p:cNvGrpSpPr/>
          <p:nvPr/>
        </p:nvGrpSpPr>
        <p:grpSpPr>
          <a:xfrm>
            <a:off x="6272798" y="2781214"/>
            <a:ext cx="421927" cy="370882"/>
            <a:chOff x="-3030525" y="3973150"/>
            <a:chExt cx="293025" cy="257575"/>
          </a:xfrm>
        </p:grpSpPr>
        <p:sp>
          <p:nvSpPr>
            <p:cNvPr id="9088" name="Google Shape;9088;p9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94"/>
          <p:cNvGrpSpPr/>
          <p:nvPr/>
        </p:nvGrpSpPr>
        <p:grpSpPr>
          <a:xfrm>
            <a:off x="1374391" y="3369426"/>
            <a:ext cx="421927" cy="297195"/>
            <a:chOff x="-1199300" y="3279250"/>
            <a:chExt cx="293025" cy="206400"/>
          </a:xfrm>
        </p:grpSpPr>
        <p:sp>
          <p:nvSpPr>
            <p:cNvPr id="9091" name="Google Shape;9091;p9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9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94"/>
          <p:cNvGrpSpPr/>
          <p:nvPr/>
        </p:nvGrpSpPr>
        <p:grpSpPr>
          <a:xfrm>
            <a:off x="1381477" y="1688773"/>
            <a:ext cx="444605" cy="420559"/>
            <a:chOff x="-6338550" y="3272950"/>
            <a:chExt cx="308775" cy="292075"/>
          </a:xfrm>
        </p:grpSpPr>
        <p:sp>
          <p:nvSpPr>
            <p:cNvPr id="9096" name="Google Shape;9096;p9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94"/>
          <p:cNvGrpSpPr/>
          <p:nvPr/>
        </p:nvGrpSpPr>
        <p:grpSpPr>
          <a:xfrm>
            <a:off x="1392817" y="2205194"/>
            <a:ext cx="421927" cy="419659"/>
            <a:chOff x="-6329100" y="3632100"/>
            <a:chExt cx="293025" cy="291450"/>
          </a:xfrm>
        </p:grpSpPr>
        <p:sp>
          <p:nvSpPr>
            <p:cNvPr id="9100" name="Google Shape;9100;p9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94"/>
          <p:cNvGrpSpPr/>
          <p:nvPr/>
        </p:nvGrpSpPr>
        <p:grpSpPr>
          <a:xfrm>
            <a:off x="1405867" y="2756828"/>
            <a:ext cx="419623" cy="419659"/>
            <a:chOff x="-6329875" y="3992050"/>
            <a:chExt cx="291425" cy="291450"/>
          </a:xfrm>
        </p:grpSpPr>
        <p:sp>
          <p:nvSpPr>
            <p:cNvPr id="9104" name="Google Shape;9104;p9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94"/>
          <p:cNvGrpSpPr/>
          <p:nvPr/>
        </p:nvGrpSpPr>
        <p:grpSpPr>
          <a:xfrm>
            <a:off x="4092004" y="1687530"/>
            <a:ext cx="423079" cy="423043"/>
            <a:chOff x="-4478975" y="3251700"/>
            <a:chExt cx="293825" cy="293800"/>
          </a:xfrm>
        </p:grpSpPr>
        <p:sp>
          <p:nvSpPr>
            <p:cNvPr id="9109" name="Google Shape;9109;p9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94"/>
          <p:cNvGrpSpPr/>
          <p:nvPr/>
        </p:nvGrpSpPr>
        <p:grpSpPr>
          <a:xfrm>
            <a:off x="4092004" y="2205192"/>
            <a:ext cx="423079" cy="419659"/>
            <a:chOff x="-4475825" y="3612425"/>
            <a:chExt cx="293825" cy="291450"/>
          </a:xfrm>
        </p:grpSpPr>
        <p:sp>
          <p:nvSpPr>
            <p:cNvPr id="9113" name="Google Shape;9113;p9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94"/>
          <p:cNvGrpSpPr/>
          <p:nvPr/>
        </p:nvGrpSpPr>
        <p:grpSpPr>
          <a:xfrm>
            <a:off x="4101077" y="2756844"/>
            <a:ext cx="428730" cy="419623"/>
            <a:chOff x="-4480550" y="3970800"/>
            <a:chExt cx="297750" cy="291425"/>
          </a:xfrm>
        </p:grpSpPr>
        <p:sp>
          <p:nvSpPr>
            <p:cNvPr id="9117" name="Google Shape;9117;p9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94"/>
          <p:cNvGrpSpPr/>
          <p:nvPr/>
        </p:nvGrpSpPr>
        <p:grpSpPr>
          <a:xfrm>
            <a:off x="6804910" y="1689221"/>
            <a:ext cx="415123" cy="419659"/>
            <a:chOff x="-2668225" y="3239075"/>
            <a:chExt cx="288300" cy="291450"/>
          </a:xfrm>
        </p:grpSpPr>
        <p:sp>
          <p:nvSpPr>
            <p:cNvPr id="9120" name="Google Shape;9120;p9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94"/>
          <p:cNvGrpSpPr/>
          <p:nvPr/>
        </p:nvGrpSpPr>
        <p:grpSpPr>
          <a:xfrm>
            <a:off x="6802066" y="2205191"/>
            <a:ext cx="420811" cy="419659"/>
            <a:chOff x="-2671375" y="3597450"/>
            <a:chExt cx="292250" cy="291450"/>
          </a:xfrm>
        </p:grpSpPr>
        <p:sp>
          <p:nvSpPr>
            <p:cNvPr id="9126" name="Google Shape;9126;p9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94"/>
          <p:cNvGrpSpPr/>
          <p:nvPr/>
        </p:nvGrpSpPr>
        <p:grpSpPr>
          <a:xfrm>
            <a:off x="6812849" y="2755691"/>
            <a:ext cx="423043" cy="421927"/>
            <a:chOff x="-2670575" y="3956600"/>
            <a:chExt cx="293800" cy="293025"/>
          </a:xfrm>
        </p:grpSpPr>
        <p:sp>
          <p:nvSpPr>
            <p:cNvPr id="9129" name="Google Shape;9129;p9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94"/>
          <p:cNvGrpSpPr/>
          <p:nvPr/>
        </p:nvGrpSpPr>
        <p:grpSpPr>
          <a:xfrm>
            <a:off x="3070370" y="3311947"/>
            <a:ext cx="426462" cy="418363"/>
            <a:chOff x="-1183550" y="3586525"/>
            <a:chExt cx="296175" cy="290550"/>
          </a:xfrm>
        </p:grpSpPr>
        <p:sp>
          <p:nvSpPr>
            <p:cNvPr id="9134" name="Google Shape;9134;p9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94"/>
          <p:cNvGrpSpPr/>
          <p:nvPr/>
        </p:nvGrpSpPr>
        <p:grpSpPr>
          <a:xfrm>
            <a:off x="1933980" y="1689799"/>
            <a:ext cx="420811" cy="418507"/>
            <a:chOff x="-5971525" y="3273750"/>
            <a:chExt cx="292250" cy="290650"/>
          </a:xfrm>
        </p:grpSpPr>
        <p:sp>
          <p:nvSpPr>
            <p:cNvPr id="9144" name="Google Shape;9144;p9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94"/>
          <p:cNvGrpSpPr/>
          <p:nvPr/>
        </p:nvGrpSpPr>
        <p:grpSpPr>
          <a:xfrm>
            <a:off x="1928310" y="2203826"/>
            <a:ext cx="432150" cy="422395"/>
            <a:chOff x="-5974675" y="3632100"/>
            <a:chExt cx="300125" cy="293350"/>
          </a:xfrm>
        </p:grpSpPr>
        <p:sp>
          <p:nvSpPr>
            <p:cNvPr id="9147" name="Google Shape;9147;p9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94"/>
          <p:cNvGrpSpPr/>
          <p:nvPr/>
        </p:nvGrpSpPr>
        <p:grpSpPr>
          <a:xfrm>
            <a:off x="1958351" y="2755694"/>
            <a:ext cx="395865" cy="421927"/>
            <a:chOff x="-5971525" y="3990475"/>
            <a:chExt cx="274925" cy="293025"/>
          </a:xfrm>
        </p:grpSpPr>
        <p:sp>
          <p:nvSpPr>
            <p:cNvPr id="9151" name="Google Shape;9151;p9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94"/>
          <p:cNvGrpSpPr/>
          <p:nvPr/>
        </p:nvGrpSpPr>
        <p:grpSpPr>
          <a:xfrm>
            <a:off x="4631558" y="1689798"/>
            <a:ext cx="420775" cy="418507"/>
            <a:chOff x="-4118225" y="3253275"/>
            <a:chExt cx="292225" cy="290650"/>
          </a:xfrm>
        </p:grpSpPr>
        <p:sp>
          <p:nvSpPr>
            <p:cNvPr id="9156" name="Google Shape;9156;p9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94"/>
          <p:cNvGrpSpPr/>
          <p:nvPr/>
        </p:nvGrpSpPr>
        <p:grpSpPr>
          <a:xfrm>
            <a:off x="4682008" y="2204922"/>
            <a:ext cx="319874" cy="420199"/>
            <a:chOff x="-4082800" y="3612425"/>
            <a:chExt cx="222150" cy="291825"/>
          </a:xfrm>
        </p:grpSpPr>
        <p:sp>
          <p:nvSpPr>
            <p:cNvPr id="9159" name="Google Shape;9159;p9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9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94"/>
          <p:cNvGrpSpPr/>
          <p:nvPr/>
        </p:nvGrpSpPr>
        <p:grpSpPr>
          <a:xfrm>
            <a:off x="4643456" y="2769876"/>
            <a:ext cx="420775" cy="393561"/>
            <a:chOff x="-4118225" y="3990475"/>
            <a:chExt cx="292225" cy="273325"/>
          </a:xfrm>
        </p:grpSpPr>
        <p:sp>
          <p:nvSpPr>
            <p:cNvPr id="9163" name="Google Shape;9163;p9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9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94"/>
          <p:cNvGrpSpPr/>
          <p:nvPr/>
        </p:nvGrpSpPr>
        <p:grpSpPr>
          <a:xfrm>
            <a:off x="7354110" y="1688087"/>
            <a:ext cx="394713" cy="421927"/>
            <a:chOff x="-2312225" y="3238300"/>
            <a:chExt cx="274125" cy="293025"/>
          </a:xfrm>
        </p:grpSpPr>
        <p:sp>
          <p:nvSpPr>
            <p:cNvPr id="9168" name="Google Shape;9168;p9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94"/>
          <p:cNvGrpSpPr/>
          <p:nvPr/>
        </p:nvGrpSpPr>
        <p:grpSpPr>
          <a:xfrm>
            <a:off x="7341062" y="2153586"/>
            <a:ext cx="420811" cy="522864"/>
            <a:chOff x="-2310650" y="3525775"/>
            <a:chExt cx="292250" cy="363125"/>
          </a:xfrm>
        </p:grpSpPr>
        <p:sp>
          <p:nvSpPr>
            <p:cNvPr id="9171" name="Google Shape;9171;p9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94"/>
          <p:cNvGrpSpPr/>
          <p:nvPr/>
        </p:nvGrpSpPr>
        <p:grpSpPr>
          <a:xfrm>
            <a:off x="7351827" y="2756825"/>
            <a:ext cx="423079" cy="419659"/>
            <a:chOff x="-2310650" y="3958175"/>
            <a:chExt cx="293825" cy="291450"/>
          </a:xfrm>
        </p:grpSpPr>
        <p:sp>
          <p:nvSpPr>
            <p:cNvPr id="9176" name="Google Shape;9176;p9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9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94"/>
          <p:cNvGrpSpPr/>
          <p:nvPr/>
        </p:nvGrpSpPr>
        <p:grpSpPr>
          <a:xfrm>
            <a:off x="4718688" y="3308459"/>
            <a:ext cx="424159" cy="419659"/>
            <a:chOff x="-1182750" y="3962900"/>
            <a:chExt cx="294575" cy="291450"/>
          </a:xfrm>
        </p:grpSpPr>
        <p:sp>
          <p:nvSpPr>
            <p:cNvPr id="9179" name="Google Shape;9179;p9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94"/>
          <p:cNvGrpSpPr/>
          <p:nvPr/>
        </p:nvGrpSpPr>
        <p:grpSpPr>
          <a:xfrm>
            <a:off x="2471824" y="1689223"/>
            <a:ext cx="424195" cy="419659"/>
            <a:chOff x="-5611575" y="3272950"/>
            <a:chExt cx="294600" cy="291450"/>
          </a:xfrm>
        </p:grpSpPr>
        <p:sp>
          <p:nvSpPr>
            <p:cNvPr id="9187" name="Google Shape;9187;p9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94"/>
          <p:cNvGrpSpPr/>
          <p:nvPr/>
        </p:nvGrpSpPr>
        <p:grpSpPr>
          <a:xfrm>
            <a:off x="2471824" y="2205770"/>
            <a:ext cx="424195" cy="418507"/>
            <a:chOff x="-5613150" y="3632900"/>
            <a:chExt cx="294600" cy="290650"/>
          </a:xfrm>
        </p:grpSpPr>
        <p:sp>
          <p:nvSpPr>
            <p:cNvPr id="9193" name="Google Shape;9193;p9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94"/>
          <p:cNvGrpSpPr/>
          <p:nvPr/>
        </p:nvGrpSpPr>
        <p:grpSpPr>
          <a:xfrm>
            <a:off x="2483722" y="2756270"/>
            <a:ext cx="424195" cy="420775"/>
            <a:chOff x="-5613150" y="3991275"/>
            <a:chExt cx="294600" cy="292225"/>
          </a:xfrm>
        </p:grpSpPr>
        <p:sp>
          <p:nvSpPr>
            <p:cNvPr id="9196" name="Google Shape;9196;p9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9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94"/>
          <p:cNvGrpSpPr/>
          <p:nvPr/>
        </p:nvGrpSpPr>
        <p:grpSpPr>
          <a:xfrm>
            <a:off x="5155210" y="1689438"/>
            <a:ext cx="434634" cy="419227"/>
            <a:chOff x="-3768700" y="3253275"/>
            <a:chExt cx="301850" cy="291150"/>
          </a:xfrm>
        </p:grpSpPr>
        <p:sp>
          <p:nvSpPr>
            <p:cNvPr id="9206" name="Google Shape;9206;p9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94"/>
          <p:cNvGrpSpPr/>
          <p:nvPr/>
        </p:nvGrpSpPr>
        <p:grpSpPr>
          <a:xfrm>
            <a:off x="5159293" y="2217090"/>
            <a:ext cx="426462" cy="395865"/>
            <a:chOff x="-3808700" y="3628950"/>
            <a:chExt cx="296175" cy="274925"/>
          </a:xfrm>
        </p:grpSpPr>
        <p:sp>
          <p:nvSpPr>
            <p:cNvPr id="9210" name="Google Shape;9210;p9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9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3" name="Google Shape;9213;p94"/>
          <p:cNvGrpSpPr/>
          <p:nvPr/>
        </p:nvGrpSpPr>
        <p:grpSpPr>
          <a:xfrm>
            <a:off x="5224504" y="2756412"/>
            <a:ext cx="419443" cy="420487"/>
            <a:chOff x="-3771675" y="3971775"/>
            <a:chExt cx="291300" cy="292025"/>
          </a:xfrm>
        </p:grpSpPr>
        <p:sp>
          <p:nvSpPr>
            <p:cNvPr id="9214" name="Google Shape;9214;p9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94"/>
          <p:cNvGrpSpPr/>
          <p:nvPr/>
        </p:nvGrpSpPr>
        <p:grpSpPr>
          <a:xfrm>
            <a:off x="7885948" y="1716461"/>
            <a:ext cx="420271" cy="320774"/>
            <a:chOff x="-1951475" y="3273100"/>
            <a:chExt cx="291875" cy="222775"/>
          </a:xfrm>
        </p:grpSpPr>
        <p:sp>
          <p:nvSpPr>
            <p:cNvPr id="9220" name="Google Shape;9220;p9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94"/>
          <p:cNvGrpSpPr/>
          <p:nvPr/>
        </p:nvGrpSpPr>
        <p:grpSpPr>
          <a:xfrm>
            <a:off x="7883429" y="2205191"/>
            <a:ext cx="425310" cy="419659"/>
            <a:chOff x="-1951475" y="3597450"/>
            <a:chExt cx="295375" cy="291450"/>
          </a:xfrm>
        </p:grpSpPr>
        <p:sp>
          <p:nvSpPr>
            <p:cNvPr id="9224" name="Google Shape;9224;p9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9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94"/>
          <p:cNvGrpSpPr/>
          <p:nvPr/>
        </p:nvGrpSpPr>
        <p:grpSpPr>
          <a:xfrm>
            <a:off x="7885680" y="2756825"/>
            <a:ext cx="444605" cy="419659"/>
            <a:chOff x="-1960150" y="3956600"/>
            <a:chExt cx="308775" cy="291450"/>
          </a:xfrm>
        </p:grpSpPr>
        <p:sp>
          <p:nvSpPr>
            <p:cNvPr id="9229" name="Google Shape;9229;p9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9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94"/>
          <p:cNvGrpSpPr/>
          <p:nvPr/>
        </p:nvGrpSpPr>
        <p:grpSpPr>
          <a:xfrm>
            <a:off x="1939718" y="3307636"/>
            <a:ext cx="420775" cy="420775"/>
            <a:chOff x="-804700" y="3226500"/>
            <a:chExt cx="292225" cy="292225"/>
          </a:xfrm>
        </p:grpSpPr>
        <p:sp>
          <p:nvSpPr>
            <p:cNvPr id="9232" name="Google Shape;9232;p9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9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94"/>
          <p:cNvGrpSpPr/>
          <p:nvPr/>
        </p:nvGrpSpPr>
        <p:grpSpPr>
          <a:xfrm>
            <a:off x="3019809" y="1688647"/>
            <a:ext cx="420775" cy="420811"/>
            <a:chOff x="-5251625" y="3272950"/>
            <a:chExt cx="292225" cy="292250"/>
          </a:xfrm>
        </p:grpSpPr>
        <p:sp>
          <p:nvSpPr>
            <p:cNvPr id="9240" name="Google Shape;9240;p9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9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94"/>
          <p:cNvGrpSpPr/>
          <p:nvPr/>
        </p:nvGrpSpPr>
        <p:grpSpPr>
          <a:xfrm>
            <a:off x="3016407" y="2204348"/>
            <a:ext cx="427578" cy="421351"/>
            <a:chOff x="-5254775" y="3631325"/>
            <a:chExt cx="296950" cy="292625"/>
          </a:xfrm>
        </p:grpSpPr>
        <p:sp>
          <p:nvSpPr>
            <p:cNvPr id="9244" name="Google Shape;9244;p9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9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9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94"/>
          <p:cNvGrpSpPr/>
          <p:nvPr/>
        </p:nvGrpSpPr>
        <p:grpSpPr>
          <a:xfrm>
            <a:off x="3032265" y="2756270"/>
            <a:ext cx="419659" cy="420775"/>
            <a:chOff x="-5251625" y="3991275"/>
            <a:chExt cx="291450" cy="292225"/>
          </a:xfrm>
        </p:grpSpPr>
        <p:sp>
          <p:nvSpPr>
            <p:cNvPr id="9252" name="Google Shape;9252;p9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9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9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94"/>
          <p:cNvGrpSpPr/>
          <p:nvPr/>
        </p:nvGrpSpPr>
        <p:grpSpPr>
          <a:xfrm>
            <a:off x="5772848" y="1689240"/>
            <a:ext cx="319874" cy="419623"/>
            <a:chOff x="-3365275" y="3253275"/>
            <a:chExt cx="222150" cy="291425"/>
          </a:xfrm>
        </p:grpSpPr>
        <p:sp>
          <p:nvSpPr>
            <p:cNvPr id="9258" name="Google Shape;9258;p9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94"/>
          <p:cNvGrpSpPr/>
          <p:nvPr/>
        </p:nvGrpSpPr>
        <p:grpSpPr>
          <a:xfrm>
            <a:off x="5746786" y="2204058"/>
            <a:ext cx="371998" cy="421927"/>
            <a:chOff x="-3383375" y="3611625"/>
            <a:chExt cx="258350" cy="293025"/>
          </a:xfrm>
        </p:grpSpPr>
        <p:sp>
          <p:nvSpPr>
            <p:cNvPr id="9261" name="Google Shape;9261;p9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9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94"/>
          <p:cNvGrpSpPr/>
          <p:nvPr/>
        </p:nvGrpSpPr>
        <p:grpSpPr>
          <a:xfrm>
            <a:off x="5809135" y="2756826"/>
            <a:ext cx="271097" cy="419659"/>
            <a:chOff x="-3347950" y="3971575"/>
            <a:chExt cx="188275" cy="291450"/>
          </a:xfrm>
        </p:grpSpPr>
        <p:sp>
          <p:nvSpPr>
            <p:cNvPr id="9264" name="Google Shape;9264;p9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94"/>
          <p:cNvGrpSpPr/>
          <p:nvPr/>
        </p:nvGrpSpPr>
        <p:grpSpPr>
          <a:xfrm>
            <a:off x="858994" y="3307061"/>
            <a:ext cx="371998" cy="421927"/>
            <a:chOff x="-1575775" y="3238300"/>
            <a:chExt cx="258350" cy="293025"/>
          </a:xfrm>
        </p:grpSpPr>
        <p:sp>
          <p:nvSpPr>
            <p:cNvPr id="9268" name="Google Shape;9268;p9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94"/>
          <p:cNvGrpSpPr/>
          <p:nvPr/>
        </p:nvGrpSpPr>
        <p:grpSpPr>
          <a:xfrm>
            <a:off x="2503892" y="3309051"/>
            <a:ext cx="423079" cy="424159"/>
            <a:chOff x="-1591550" y="3597475"/>
            <a:chExt cx="293825" cy="294575"/>
          </a:xfrm>
        </p:grpSpPr>
        <p:sp>
          <p:nvSpPr>
            <p:cNvPr id="9274" name="Google Shape;9274;p9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9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94"/>
          <p:cNvGrpSpPr/>
          <p:nvPr/>
        </p:nvGrpSpPr>
        <p:grpSpPr>
          <a:xfrm>
            <a:off x="4153362" y="3318663"/>
            <a:ext cx="421927" cy="399248"/>
            <a:chOff x="-1592325" y="3957400"/>
            <a:chExt cx="293025" cy="277275"/>
          </a:xfrm>
        </p:grpSpPr>
        <p:sp>
          <p:nvSpPr>
            <p:cNvPr id="9278" name="Google Shape;9278;p9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2" name="Google Shape;9282;p94"/>
          <p:cNvGrpSpPr/>
          <p:nvPr/>
        </p:nvGrpSpPr>
        <p:grpSpPr>
          <a:xfrm>
            <a:off x="3640232" y="3310744"/>
            <a:ext cx="369730" cy="420775"/>
            <a:chOff x="-778700" y="3612425"/>
            <a:chExt cx="256775" cy="292225"/>
          </a:xfrm>
        </p:grpSpPr>
        <p:sp>
          <p:nvSpPr>
            <p:cNvPr id="9283" name="Google Shape;9283;p9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94"/>
          <p:cNvGrpSpPr/>
          <p:nvPr/>
        </p:nvGrpSpPr>
        <p:grpSpPr>
          <a:xfrm>
            <a:off x="6111733" y="3828305"/>
            <a:ext cx="340731" cy="387641"/>
            <a:chOff x="7728464" y="1561258"/>
            <a:chExt cx="349719" cy="397866"/>
          </a:xfrm>
        </p:grpSpPr>
        <p:sp>
          <p:nvSpPr>
            <p:cNvPr id="9290" name="Google Shape;9290;p9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9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94"/>
          <p:cNvGrpSpPr/>
          <p:nvPr/>
        </p:nvGrpSpPr>
        <p:grpSpPr>
          <a:xfrm>
            <a:off x="4034702" y="3828305"/>
            <a:ext cx="387681" cy="387641"/>
            <a:chOff x="5611350" y="1561258"/>
            <a:chExt cx="397907" cy="397866"/>
          </a:xfrm>
        </p:grpSpPr>
        <p:sp>
          <p:nvSpPr>
            <p:cNvPr id="9293" name="Google Shape;9293;p9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94"/>
          <p:cNvGrpSpPr/>
          <p:nvPr/>
        </p:nvGrpSpPr>
        <p:grpSpPr>
          <a:xfrm>
            <a:off x="4553987" y="3925571"/>
            <a:ext cx="387610" cy="193109"/>
            <a:chOff x="6140660" y="1661097"/>
            <a:chExt cx="397835" cy="198202"/>
          </a:xfrm>
        </p:grpSpPr>
        <p:sp>
          <p:nvSpPr>
            <p:cNvPr id="9298" name="Google Shape;9298;p9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2" name="Google Shape;9302;p94"/>
          <p:cNvGrpSpPr/>
          <p:nvPr/>
        </p:nvGrpSpPr>
        <p:grpSpPr>
          <a:xfrm>
            <a:off x="5073202" y="3828305"/>
            <a:ext cx="387681" cy="387641"/>
            <a:chOff x="6669907" y="1561258"/>
            <a:chExt cx="397907" cy="397866"/>
          </a:xfrm>
        </p:grpSpPr>
        <p:sp>
          <p:nvSpPr>
            <p:cNvPr id="9303" name="Google Shape;9303;p9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9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9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8" name="Google Shape;9308;p94"/>
          <p:cNvGrpSpPr/>
          <p:nvPr/>
        </p:nvGrpSpPr>
        <p:grpSpPr>
          <a:xfrm>
            <a:off x="5592488" y="3828305"/>
            <a:ext cx="387641" cy="387641"/>
            <a:chOff x="7199196" y="1561258"/>
            <a:chExt cx="397866" cy="397866"/>
          </a:xfrm>
        </p:grpSpPr>
        <p:sp>
          <p:nvSpPr>
            <p:cNvPr id="9309" name="Google Shape;9309;p9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9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94"/>
          <p:cNvGrpSpPr/>
          <p:nvPr/>
        </p:nvGrpSpPr>
        <p:grpSpPr>
          <a:xfrm>
            <a:off x="1958433" y="3885842"/>
            <a:ext cx="387681" cy="272572"/>
            <a:chOff x="3386036" y="1746339"/>
            <a:chExt cx="397907" cy="279762"/>
          </a:xfrm>
        </p:grpSpPr>
        <p:sp>
          <p:nvSpPr>
            <p:cNvPr id="9313" name="Google Shape;9313;p9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9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94"/>
          <p:cNvGrpSpPr/>
          <p:nvPr/>
        </p:nvGrpSpPr>
        <p:grpSpPr>
          <a:xfrm>
            <a:off x="2996130" y="3828288"/>
            <a:ext cx="387681" cy="387681"/>
            <a:chOff x="4417380" y="1687279"/>
            <a:chExt cx="397907" cy="397907"/>
          </a:xfrm>
        </p:grpSpPr>
        <p:sp>
          <p:nvSpPr>
            <p:cNvPr id="9316" name="Google Shape;9316;p9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94"/>
          <p:cNvGrpSpPr/>
          <p:nvPr/>
        </p:nvGrpSpPr>
        <p:grpSpPr>
          <a:xfrm>
            <a:off x="7942611" y="3308537"/>
            <a:ext cx="387661" cy="387661"/>
            <a:chOff x="2869999" y="1687279"/>
            <a:chExt cx="397887" cy="397887"/>
          </a:xfrm>
        </p:grpSpPr>
        <p:sp>
          <p:nvSpPr>
            <p:cNvPr id="9319" name="Google Shape;9319;p9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94"/>
          <p:cNvGrpSpPr/>
          <p:nvPr/>
        </p:nvGrpSpPr>
        <p:grpSpPr>
          <a:xfrm>
            <a:off x="2477718" y="3828664"/>
            <a:ext cx="386807" cy="386929"/>
            <a:chOff x="3902887" y="1687655"/>
            <a:chExt cx="397010" cy="397135"/>
          </a:xfrm>
        </p:grpSpPr>
        <p:sp>
          <p:nvSpPr>
            <p:cNvPr id="9322" name="Google Shape;9322;p9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94"/>
          <p:cNvGrpSpPr/>
          <p:nvPr/>
        </p:nvGrpSpPr>
        <p:grpSpPr>
          <a:xfrm>
            <a:off x="3515416" y="3828288"/>
            <a:ext cx="387681" cy="387681"/>
            <a:chOff x="4933458" y="1687279"/>
            <a:chExt cx="397907" cy="397907"/>
          </a:xfrm>
        </p:grpSpPr>
        <p:sp>
          <p:nvSpPr>
            <p:cNvPr id="9325" name="Google Shape;9325;p9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94"/>
          <p:cNvGrpSpPr/>
          <p:nvPr/>
        </p:nvGrpSpPr>
        <p:grpSpPr>
          <a:xfrm>
            <a:off x="6348367" y="3308537"/>
            <a:ext cx="387661" cy="387661"/>
            <a:chOff x="1379798" y="1723250"/>
            <a:chExt cx="397887" cy="397887"/>
          </a:xfrm>
        </p:grpSpPr>
        <p:sp>
          <p:nvSpPr>
            <p:cNvPr id="9328" name="Google Shape;9328;p9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94"/>
          <p:cNvGrpSpPr/>
          <p:nvPr/>
        </p:nvGrpSpPr>
        <p:grpSpPr>
          <a:xfrm>
            <a:off x="5286246" y="3308537"/>
            <a:ext cx="387681" cy="387661"/>
            <a:chOff x="266768" y="1721375"/>
            <a:chExt cx="397907" cy="397887"/>
          </a:xfrm>
        </p:grpSpPr>
        <p:sp>
          <p:nvSpPr>
            <p:cNvPr id="9333" name="Google Shape;9333;p9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94"/>
          <p:cNvGrpSpPr/>
          <p:nvPr/>
        </p:nvGrpSpPr>
        <p:grpSpPr>
          <a:xfrm>
            <a:off x="5817327" y="3308537"/>
            <a:ext cx="387641" cy="387661"/>
            <a:chOff x="864491" y="1723250"/>
            <a:chExt cx="397866" cy="397887"/>
          </a:xfrm>
        </p:grpSpPr>
        <p:sp>
          <p:nvSpPr>
            <p:cNvPr id="9336" name="Google Shape;9336;p9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9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9" name="Google Shape;9339;p9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0" name="Google Shape;9340;p94"/>
          <p:cNvGrpSpPr/>
          <p:nvPr/>
        </p:nvGrpSpPr>
        <p:grpSpPr>
          <a:xfrm>
            <a:off x="7411672" y="3308924"/>
            <a:ext cx="387539" cy="386888"/>
            <a:chOff x="2408992" y="1722875"/>
            <a:chExt cx="397761" cy="397093"/>
          </a:xfrm>
        </p:grpSpPr>
        <p:sp>
          <p:nvSpPr>
            <p:cNvPr id="9341" name="Google Shape;9341;p9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46" name="Shape 9346"/>
        <p:cNvGrpSpPr/>
        <p:nvPr/>
      </p:nvGrpSpPr>
      <p:grpSpPr>
        <a:xfrm>
          <a:off x="0" y="0"/>
          <a:ext cx="0" cy="0"/>
          <a:chOff x="0" y="0"/>
          <a:chExt cx="0" cy="0"/>
        </a:xfrm>
      </p:grpSpPr>
      <p:pic>
        <p:nvPicPr>
          <p:cNvPr id="9347" name="Google Shape;9347;p9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6"/>
          <p:cNvSpPr txBox="1"/>
          <p:nvPr>
            <p:ph type="title"/>
          </p:nvPr>
        </p:nvSpPr>
        <p:spPr>
          <a:xfrm>
            <a:off x="1468050" y="1114390"/>
            <a:ext cx="6207900" cy="12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486" name="Google Shape;486;p36"/>
          <p:cNvSpPr/>
          <p:nvPr/>
        </p:nvSpPr>
        <p:spPr>
          <a:xfrm>
            <a:off x="1488317" y="1314695"/>
            <a:ext cx="6167367" cy="1055196"/>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lt1"/>
                </a:solidFill>
                <a:latin typeface="Bebas Neue"/>
              </a:rPr>
              <a:t>18,316,364,300</a:t>
            </a:r>
          </a:p>
        </p:txBody>
      </p:sp>
      <p:sp>
        <p:nvSpPr>
          <p:cNvPr id="487" name="Google Shape;487;p36"/>
          <p:cNvSpPr txBox="1"/>
          <p:nvPr>
            <p:ph type="title"/>
          </p:nvPr>
        </p:nvSpPr>
        <p:spPr>
          <a:xfrm>
            <a:off x="720000" y="387600"/>
            <a:ext cx="77040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The Electrical Footprint of Netflix Streaming</a:t>
            </a:r>
            <a:endParaRPr sz="3600"/>
          </a:p>
        </p:txBody>
      </p:sp>
      <p:sp>
        <p:nvSpPr>
          <p:cNvPr id="488" name="Google Shape;488;p36"/>
          <p:cNvSpPr/>
          <p:nvPr/>
        </p:nvSpPr>
        <p:spPr>
          <a:xfrm flipH="1" rot="-5400000">
            <a:off x="4267650" y="458010"/>
            <a:ext cx="608700" cy="4617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txBox="1"/>
          <p:nvPr>
            <p:ph idx="1" type="subTitle"/>
          </p:nvPr>
        </p:nvSpPr>
        <p:spPr>
          <a:xfrm flipH="1">
            <a:off x="1865700" y="2567910"/>
            <a:ext cx="5412600" cy="3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kWh of electricity used in 2020 </a:t>
            </a:r>
            <a:endParaRPr sz="1800"/>
          </a:p>
        </p:txBody>
      </p:sp>
      <p:sp>
        <p:nvSpPr>
          <p:cNvPr id="490" name="Google Shape;490;p36"/>
          <p:cNvSpPr txBox="1"/>
          <p:nvPr/>
        </p:nvSpPr>
        <p:spPr>
          <a:xfrm>
            <a:off x="938238" y="3960638"/>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000">
                <a:solidFill>
                  <a:schemeClr val="lt1"/>
                </a:solidFill>
                <a:latin typeface="Bebas Neue"/>
                <a:ea typeface="Bebas Neue"/>
                <a:cs typeface="Bebas Neue"/>
                <a:sym typeface="Bebas Neue"/>
              </a:rPr>
              <a:t>12.7 Billion</a:t>
            </a:r>
            <a:endParaRPr sz="3000"/>
          </a:p>
        </p:txBody>
      </p:sp>
      <p:sp>
        <p:nvSpPr>
          <p:cNvPr id="491" name="Google Shape;491;p36"/>
          <p:cNvSpPr txBox="1"/>
          <p:nvPr/>
        </p:nvSpPr>
        <p:spPr>
          <a:xfrm>
            <a:off x="3416550" y="3960638"/>
            <a:ext cx="2310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000">
                <a:solidFill>
                  <a:schemeClr val="lt1"/>
                </a:solidFill>
                <a:latin typeface="Bebas Neue"/>
                <a:ea typeface="Bebas Neue"/>
                <a:cs typeface="Bebas Neue"/>
                <a:sym typeface="Bebas Neue"/>
              </a:rPr>
              <a:t>407 Billion</a:t>
            </a:r>
            <a:endParaRPr sz="3000"/>
          </a:p>
        </p:txBody>
      </p:sp>
      <p:sp>
        <p:nvSpPr>
          <p:cNvPr id="492" name="Google Shape;492;p36"/>
          <p:cNvSpPr txBox="1"/>
          <p:nvPr/>
        </p:nvSpPr>
        <p:spPr>
          <a:xfrm>
            <a:off x="6178500" y="3960638"/>
            <a:ext cx="2310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000">
                <a:solidFill>
                  <a:schemeClr val="lt1"/>
                </a:solidFill>
                <a:latin typeface="Bebas Neue"/>
                <a:ea typeface="Bebas Neue"/>
                <a:cs typeface="Bebas Neue"/>
                <a:sym typeface="Bebas Neue"/>
              </a:rPr>
              <a:t>1.02 Trillion</a:t>
            </a:r>
            <a:endParaRPr sz="3000"/>
          </a:p>
        </p:txBody>
      </p:sp>
      <p:pic>
        <p:nvPicPr>
          <p:cNvPr id="493" name="Google Shape;493;p36"/>
          <p:cNvPicPr preferRelativeResize="0"/>
          <p:nvPr/>
        </p:nvPicPr>
        <p:blipFill>
          <a:blip r:embed="rId3">
            <a:alphaModFix/>
          </a:blip>
          <a:stretch>
            <a:fillRect/>
          </a:stretch>
        </p:blipFill>
        <p:spPr>
          <a:xfrm>
            <a:off x="1467528" y="3176250"/>
            <a:ext cx="870125" cy="870125"/>
          </a:xfrm>
          <a:prstGeom prst="rect">
            <a:avLst/>
          </a:prstGeom>
          <a:noFill/>
          <a:ln>
            <a:noFill/>
          </a:ln>
        </p:spPr>
      </p:pic>
      <p:pic>
        <p:nvPicPr>
          <p:cNvPr id="494" name="Google Shape;494;p36"/>
          <p:cNvPicPr preferRelativeResize="0"/>
          <p:nvPr/>
        </p:nvPicPr>
        <p:blipFill>
          <a:blip r:embed="rId4">
            <a:alphaModFix/>
          </a:blip>
          <a:stretch>
            <a:fillRect/>
          </a:stretch>
        </p:blipFill>
        <p:spPr>
          <a:xfrm>
            <a:off x="4183213" y="3176259"/>
            <a:ext cx="870125" cy="870125"/>
          </a:xfrm>
          <a:prstGeom prst="rect">
            <a:avLst/>
          </a:prstGeom>
          <a:noFill/>
          <a:ln>
            <a:noFill/>
          </a:ln>
        </p:spPr>
      </p:pic>
      <p:pic>
        <p:nvPicPr>
          <p:cNvPr id="495" name="Google Shape;495;p36"/>
          <p:cNvPicPr preferRelativeResize="0"/>
          <p:nvPr/>
        </p:nvPicPr>
        <p:blipFill>
          <a:blip r:embed="rId5">
            <a:alphaModFix/>
          </a:blip>
          <a:stretch>
            <a:fillRect/>
          </a:stretch>
        </p:blipFill>
        <p:spPr>
          <a:xfrm>
            <a:off x="6898888" y="3176250"/>
            <a:ext cx="870125" cy="870125"/>
          </a:xfrm>
          <a:prstGeom prst="rect">
            <a:avLst/>
          </a:prstGeom>
          <a:noFill/>
          <a:ln>
            <a:noFill/>
          </a:ln>
        </p:spPr>
      </p:pic>
      <p:sp>
        <p:nvSpPr>
          <p:cNvPr id="496" name="Google Shape;496;p36"/>
          <p:cNvSpPr txBox="1"/>
          <p:nvPr/>
        </p:nvSpPr>
        <p:spPr>
          <a:xfrm>
            <a:off x="0" y="4712400"/>
            <a:ext cx="148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michaelbluejay.com</a:t>
            </a:r>
            <a:endParaRPr sz="1200"/>
          </a:p>
        </p:txBody>
      </p:sp>
      <p:sp>
        <p:nvSpPr>
          <p:cNvPr id="497" name="Google Shape;497;p36"/>
          <p:cNvSpPr txBox="1"/>
          <p:nvPr/>
        </p:nvSpPr>
        <p:spPr>
          <a:xfrm>
            <a:off x="2759325" y="4481375"/>
            <a:ext cx="371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lt1"/>
                </a:solidFill>
                <a:latin typeface="Lato"/>
                <a:ea typeface="Lato"/>
                <a:cs typeface="Lato"/>
                <a:sym typeface="Lato"/>
              </a:rPr>
              <a:t>equivalent hours of usage</a:t>
            </a:r>
            <a:endParaRPr sz="1800" u="sng">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7"/>
          <p:cNvSpPr/>
          <p:nvPr/>
        </p:nvSpPr>
        <p:spPr>
          <a:xfrm>
            <a:off x="1488316" y="1309570"/>
            <a:ext cx="6167367" cy="1055196"/>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lt1"/>
                </a:solidFill>
                <a:latin typeface="Bebas Neue"/>
              </a:rPr>
              <a:t>16,851,057,200</a:t>
            </a:r>
          </a:p>
        </p:txBody>
      </p:sp>
      <p:sp>
        <p:nvSpPr>
          <p:cNvPr id="503" name="Google Shape;503;p37"/>
          <p:cNvSpPr txBox="1"/>
          <p:nvPr>
            <p:ph type="title"/>
          </p:nvPr>
        </p:nvSpPr>
        <p:spPr>
          <a:xfrm>
            <a:off x="720000" y="387600"/>
            <a:ext cx="77040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The Carbon Footprint of Netflix Streaming</a:t>
            </a:r>
            <a:endParaRPr sz="3600"/>
          </a:p>
        </p:txBody>
      </p:sp>
      <p:sp>
        <p:nvSpPr>
          <p:cNvPr id="504" name="Google Shape;504;p37"/>
          <p:cNvSpPr/>
          <p:nvPr/>
        </p:nvSpPr>
        <p:spPr>
          <a:xfrm flipH="1" rot="-5400000">
            <a:off x="4267650" y="494685"/>
            <a:ext cx="608700" cy="4617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7"/>
          <p:cNvSpPr txBox="1"/>
          <p:nvPr>
            <p:ph idx="1" type="subTitle"/>
          </p:nvPr>
        </p:nvSpPr>
        <p:spPr>
          <a:xfrm flipH="1">
            <a:off x="1865700" y="2604585"/>
            <a:ext cx="5412600" cy="3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pounds of CO2 emitted</a:t>
            </a:r>
            <a:r>
              <a:rPr lang="en" sz="1800"/>
              <a:t> in 2020</a:t>
            </a:r>
            <a:endParaRPr sz="1800"/>
          </a:p>
        </p:txBody>
      </p:sp>
      <p:grpSp>
        <p:nvGrpSpPr>
          <p:cNvPr id="506" name="Google Shape;506;p37"/>
          <p:cNvGrpSpPr/>
          <p:nvPr/>
        </p:nvGrpSpPr>
        <p:grpSpPr>
          <a:xfrm>
            <a:off x="2412113" y="3281400"/>
            <a:ext cx="1928700" cy="1821250"/>
            <a:chOff x="2415750" y="3281400"/>
            <a:chExt cx="1928700" cy="1821250"/>
          </a:xfrm>
        </p:grpSpPr>
        <p:sp>
          <p:nvSpPr>
            <p:cNvPr id="507" name="Google Shape;507;p37"/>
            <p:cNvSpPr txBox="1"/>
            <p:nvPr/>
          </p:nvSpPr>
          <p:spPr>
            <a:xfrm>
              <a:off x="2415750" y="4029775"/>
              <a:ext cx="1928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600">
                  <a:solidFill>
                    <a:schemeClr val="lt1"/>
                  </a:solidFill>
                  <a:latin typeface="Bebas Neue"/>
                  <a:ea typeface="Bebas Neue"/>
                  <a:cs typeface="Bebas Neue"/>
                  <a:sym typeface="Bebas Neue"/>
                </a:rPr>
                <a:t>.00025%</a:t>
              </a:r>
              <a:endParaRPr/>
            </a:p>
          </p:txBody>
        </p:sp>
        <p:pic>
          <p:nvPicPr>
            <p:cNvPr id="508" name="Google Shape;508;p37"/>
            <p:cNvPicPr preferRelativeResize="0"/>
            <p:nvPr/>
          </p:nvPicPr>
          <p:blipFill>
            <a:blip r:embed="rId3">
              <a:alphaModFix/>
            </a:blip>
            <a:stretch>
              <a:fillRect/>
            </a:stretch>
          </p:blipFill>
          <p:spPr>
            <a:xfrm>
              <a:off x="2955475" y="3281400"/>
              <a:ext cx="849251" cy="849251"/>
            </a:xfrm>
            <a:prstGeom prst="rect">
              <a:avLst/>
            </a:prstGeom>
            <a:noFill/>
            <a:ln>
              <a:noFill/>
            </a:ln>
          </p:spPr>
        </p:pic>
        <p:sp>
          <p:nvSpPr>
            <p:cNvPr id="509" name="Google Shape;509;p37"/>
            <p:cNvSpPr txBox="1"/>
            <p:nvPr/>
          </p:nvSpPr>
          <p:spPr>
            <a:xfrm>
              <a:off x="2598000" y="4548550"/>
              <a:ext cx="156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Percentage of global carbon emissions</a:t>
              </a:r>
              <a:endParaRPr sz="1200">
                <a:solidFill>
                  <a:schemeClr val="lt1"/>
                </a:solidFill>
                <a:latin typeface="Lato"/>
                <a:ea typeface="Lato"/>
                <a:cs typeface="Lato"/>
                <a:sym typeface="Lato"/>
              </a:endParaRPr>
            </a:p>
          </p:txBody>
        </p:sp>
      </p:grpSp>
      <p:grpSp>
        <p:nvGrpSpPr>
          <p:cNvPr id="510" name="Google Shape;510;p37"/>
          <p:cNvGrpSpPr/>
          <p:nvPr/>
        </p:nvGrpSpPr>
        <p:grpSpPr>
          <a:xfrm>
            <a:off x="4211363" y="3365388"/>
            <a:ext cx="3000000" cy="1653275"/>
            <a:chOff x="4215000" y="3391750"/>
            <a:chExt cx="3000000" cy="1653275"/>
          </a:xfrm>
        </p:grpSpPr>
        <p:grpSp>
          <p:nvGrpSpPr>
            <p:cNvPr id="511" name="Google Shape;511;p37"/>
            <p:cNvGrpSpPr/>
            <p:nvPr/>
          </p:nvGrpSpPr>
          <p:grpSpPr>
            <a:xfrm>
              <a:off x="4677933" y="3391750"/>
              <a:ext cx="2074134" cy="738900"/>
              <a:chOff x="4692575" y="3391750"/>
              <a:chExt cx="2074134" cy="738900"/>
            </a:xfrm>
          </p:grpSpPr>
          <p:pic>
            <p:nvPicPr>
              <p:cNvPr id="512" name="Google Shape;512;p37"/>
              <p:cNvPicPr preferRelativeResize="0"/>
              <p:nvPr/>
            </p:nvPicPr>
            <p:blipFill>
              <a:blip r:embed="rId4">
                <a:alphaModFix/>
              </a:blip>
              <a:stretch>
                <a:fillRect/>
              </a:stretch>
            </p:blipFill>
            <p:spPr>
              <a:xfrm>
                <a:off x="5727475" y="3456851"/>
                <a:ext cx="1039234" cy="608700"/>
              </a:xfrm>
              <a:prstGeom prst="rect">
                <a:avLst/>
              </a:prstGeom>
              <a:noFill/>
              <a:ln>
                <a:noFill/>
              </a:ln>
            </p:spPr>
          </p:pic>
          <p:pic>
            <p:nvPicPr>
              <p:cNvPr id="513" name="Google Shape;513;p37"/>
              <p:cNvPicPr preferRelativeResize="0"/>
              <p:nvPr/>
            </p:nvPicPr>
            <p:blipFill rotWithShape="1">
              <a:blip r:embed="rId5">
                <a:alphaModFix/>
              </a:blip>
              <a:srcRect b="18644" l="0" r="0" t="11263"/>
              <a:stretch/>
            </p:blipFill>
            <p:spPr>
              <a:xfrm>
                <a:off x="4692575" y="3391750"/>
                <a:ext cx="977296" cy="738900"/>
              </a:xfrm>
              <a:prstGeom prst="rect">
                <a:avLst/>
              </a:prstGeom>
              <a:noFill/>
              <a:ln>
                <a:noFill/>
              </a:ln>
            </p:spPr>
          </p:pic>
        </p:grpSp>
        <p:sp>
          <p:nvSpPr>
            <p:cNvPr id="514" name="Google Shape;514;p37"/>
            <p:cNvSpPr txBox="1"/>
            <p:nvPr/>
          </p:nvSpPr>
          <p:spPr>
            <a:xfrm>
              <a:off x="4215000" y="410597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Bebas Neue"/>
                  <a:ea typeface="Bebas Neue"/>
                  <a:cs typeface="Bebas Neue"/>
                  <a:sym typeface="Bebas Neue"/>
                </a:rPr>
                <a:t>Cambodia</a:t>
              </a:r>
              <a:r>
                <a:rPr lang="en" sz="1800">
                  <a:solidFill>
                    <a:schemeClr val="dk1"/>
                  </a:solidFill>
                  <a:latin typeface="Bebas Neue"/>
                  <a:ea typeface="Bebas Neue"/>
                  <a:cs typeface="Bebas Neue"/>
                  <a:sym typeface="Bebas Neue"/>
                </a:rPr>
                <a:t>    </a:t>
              </a:r>
              <a:r>
                <a:rPr lang="en" sz="1800">
                  <a:solidFill>
                    <a:schemeClr val="lt1"/>
                  </a:solidFill>
                  <a:latin typeface="Bebas Neue"/>
                  <a:ea typeface="Bebas Neue"/>
                  <a:cs typeface="Bebas Neue"/>
                  <a:sym typeface="Bebas Neue"/>
                </a:rPr>
                <a:t>OR </a:t>
              </a:r>
              <a:r>
                <a:rPr lang="en" sz="1800">
                  <a:solidFill>
                    <a:schemeClr val="dk1"/>
                  </a:solidFill>
                  <a:latin typeface="Bebas Neue"/>
                  <a:ea typeface="Bebas Neue"/>
                  <a:cs typeface="Bebas Neue"/>
                  <a:sym typeface="Bebas Neue"/>
                </a:rPr>
                <a:t>    </a:t>
              </a:r>
              <a:r>
                <a:rPr lang="en" sz="1800">
                  <a:solidFill>
                    <a:schemeClr val="lt1"/>
                  </a:solidFill>
                  <a:latin typeface="Bebas Neue"/>
                  <a:ea typeface="Bebas Neue"/>
                  <a:cs typeface="Bebas Neue"/>
                  <a:sym typeface="Bebas Neue"/>
                </a:rPr>
                <a:t>Honduras</a:t>
              </a:r>
              <a:endParaRPr sz="1800">
                <a:solidFill>
                  <a:schemeClr val="lt1"/>
                </a:solidFill>
              </a:endParaRPr>
            </a:p>
          </p:txBody>
        </p:sp>
        <p:sp>
          <p:nvSpPr>
            <p:cNvPr id="515" name="Google Shape;515;p37"/>
            <p:cNvSpPr txBox="1"/>
            <p:nvPr/>
          </p:nvSpPr>
          <p:spPr>
            <a:xfrm>
              <a:off x="4498050" y="4490925"/>
              <a:ext cx="2433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Have roughly equivalent yearly emissions of fossil fuel CO2</a:t>
              </a:r>
              <a:endParaRPr sz="1200">
                <a:solidFill>
                  <a:schemeClr val="lt1"/>
                </a:solidFill>
                <a:latin typeface="Lato"/>
                <a:ea typeface="Lato"/>
                <a:cs typeface="Lato"/>
                <a:sym typeface="Lato"/>
              </a:endParaRPr>
            </a:p>
          </p:txBody>
        </p:sp>
      </p:grpSp>
      <p:grpSp>
        <p:nvGrpSpPr>
          <p:cNvPr id="516" name="Google Shape;516;p37"/>
          <p:cNvGrpSpPr/>
          <p:nvPr/>
        </p:nvGrpSpPr>
        <p:grpSpPr>
          <a:xfrm>
            <a:off x="7025063" y="3340856"/>
            <a:ext cx="1928700" cy="1702338"/>
            <a:chOff x="7028700" y="3400312"/>
            <a:chExt cx="1928700" cy="1702338"/>
          </a:xfrm>
        </p:grpSpPr>
        <p:sp>
          <p:nvSpPr>
            <p:cNvPr id="517" name="Google Shape;517;p37"/>
            <p:cNvSpPr txBox="1"/>
            <p:nvPr/>
          </p:nvSpPr>
          <p:spPr>
            <a:xfrm>
              <a:off x="7028700" y="3967375"/>
              <a:ext cx="1928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600">
                  <a:solidFill>
                    <a:schemeClr val="lt1"/>
                  </a:solidFill>
                  <a:latin typeface="Bebas Neue"/>
                  <a:ea typeface="Bebas Neue"/>
                  <a:cs typeface="Bebas Neue"/>
                  <a:sym typeface="Bebas Neue"/>
                </a:rPr>
                <a:t>1,831,636</a:t>
              </a:r>
              <a:endParaRPr/>
            </a:p>
          </p:txBody>
        </p:sp>
        <p:sp>
          <p:nvSpPr>
            <p:cNvPr id="518" name="Google Shape;518;p37"/>
            <p:cNvSpPr txBox="1"/>
            <p:nvPr/>
          </p:nvSpPr>
          <p:spPr>
            <a:xfrm>
              <a:off x="7085550" y="4548550"/>
              <a:ext cx="1815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Cars output the same amount of CO2 per year</a:t>
              </a:r>
              <a:endParaRPr sz="1200">
                <a:solidFill>
                  <a:schemeClr val="lt1"/>
                </a:solidFill>
                <a:latin typeface="Lato"/>
                <a:ea typeface="Lato"/>
                <a:cs typeface="Lato"/>
                <a:sym typeface="Lato"/>
              </a:endParaRPr>
            </a:p>
          </p:txBody>
        </p:sp>
        <p:pic>
          <p:nvPicPr>
            <p:cNvPr id="519" name="Google Shape;519;p37"/>
            <p:cNvPicPr preferRelativeResize="0"/>
            <p:nvPr/>
          </p:nvPicPr>
          <p:blipFill rotWithShape="1">
            <a:blip r:embed="rId6">
              <a:alphaModFix/>
            </a:blip>
            <a:srcRect b="21195" l="0" r="0" t="19681"/>
            <a:stretch/>
          </p:blipFill>
          <p:spPr>
            <a:xfrm>
              <a:off x="7423225" y="3400312"/>
              <a:ext cx="1139651" cy="673800"/>
            </a:xfrm>
            <a:prstGeom prst="rect">
              <a:avLst/>
            </a:prstGeom>
            <a:noFill/>
            <a:ln>
              <a:noFill/>
            </a:ln>
          </p:spPr>
        </p:pic>
      </p:grpSp>
      <p:grpSp>
        <p:nvGrpSpPr>
          <p:cNvPr id="520" name="Google Shape;520;p37"/>
          <p:cNvGrpSpPr/>
          <p:nvPr/>
        </p:nvGrpSpPr>
        <p:grpSpPr>
          <a:xfrm>
            <a:off x="190238" y="3296439"/>
            <a:ext cx="2303700" cy="1791172"/>
            <a:chOff x="193875" y="3311478"/>
            <a:chExt cx="2303700" cy="1791172"/>
          </a:xfrm>
        </p:grpSpPr>
        <p:grpSp>
          <p:nvGrpSpPr>
            <p:cNvPr id="521" name="Google Shape;521;p37"/>
            <p:cNvGrpSpPr/>
            <p:nvPr/>
          </p:nvGrpSpPr>
          <p:grpSpPr>
            <a:xfrm>
              <a:off x="889839" y="3311478"/>
              <a:ext cx="911771" cy="789081"/>
              <a:chOff x="3357325" y="2093500"/>
              <a:chExt cx="311525" cy="322825"/>
            </a:xfrm>
          </p:grpSpPr>
          <p:sp>
            <p:nvSpPr>
              <p:cNvPr id="522" name="Google Shape;522;p3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 name="Google Shape;523;p3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 name="Google Shape;524;p3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5" name="Google Shape;525;p37"/>
            <p:cNvSpPr txBox="1"/>
            <p:nvPr/>
          </p:nvSpPr>
          <p:spPr>
            <a:xfrm>
              <a:off x="193875" y="4029775"/>
              <a:ext cx="23037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400">
                  <a:solidFill>
                    <a:schemeClr val="lt1"/>
                  </a:solidFill>
                  <a:latin typeface="Bebas Neue"/>
                  <a:ea typeface="Bebas Neue"/>
                  <a:cs typeface="Bebas Neue"/>
                  <a:sym typeface="Bebas Neue"/>
                </a:rPr>
                <a:t>821,029,8200</a:t>
              </a:r>
              <a:endParaRPr sz="1200"/>
            </a:p>
          </p:txBody>
        </p:sp>
        <p:sp>
          <p:nvSpPr>
            <p:cNvPr id="526" name="Google Shape;526;p37"/>
            <p:cNvSpPr txBox="1"/>
            <p:nvPr/>
          </p:nvSpPr>
          <p:spPr>
            <a:xfrm>
              <a:off x="528225" y="4548550"/>
              <a:ext cx="1635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m</a:t>
              </a:r>
              <a:r>
                <a:rPr lang="en" sz="1200">
                  <a:solidFill>
                    <a:schemeClr val="lt1"/>
                  </a:solidFill>
                  <a:latin typeface="Lato"/>
                  <a:ea typeface="Lato"/>
                  <a:cs typeface="Lato"/>
                  <a:sym typeface="Lato"/>
                </a:rPr>
                <a:t>ore pounds of CO2 than emitted in 2019</a:t>
              </a:r>
              <a:endParaRPr sz="1200">
                <a:solidFill>
                  <a:schemeClr val="lt1"/>
                </a:solidFill>
                <a:latin typeface="Lato"/>
                <a:ea typeface="Lato"/>
                <a:cs typeface="Lato"/>
                <a:sym typeface="La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8"/>
          <p:cNvSpPr txBox="1"/>
          <p:nvPr>
            <p:ph type="title"/>
          </p:nvPr>
        </p:nvSpPr>
        <p:spPr>
          <a:xfrm>
            <a:off x="720000" y="387600"/>
            <a:ext cx="77040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Projected Footprint</a:t>
            </a:r>
            <a:r>
              <a:rPr lang="en" sz="3600"/>
              <a:t> Netflix Streaming</a:t>
            </a:r>
            <a:endParaRPr sz="3600"/>
          </a:p>
        </p:txBody>
      </p:sp>
      <p:pic>
        <p:nvPicPr>
          <p:cNvPr id="532" name="Google Shape;532;p38"/>
          <p:cNvPicPr preferRelativeResize="0"/>
          <p:nvPr/>
        </p:nvPicPr>
        <p:blipFill>
          <a:blip r:embed="rId3">
            <a:alphaModFix/>
          </a:blip>
          <a:stretch>
            <a:fillRect/>
          </a:stretch>
        </p:blipFill>
        <p:spPr>
          <a:xfrm>
            <a:off x="460888" y="1181848"/>
            <a:ext cx="3917291" cy="2985678"/>
          </a:xfrm>
          <a:prstGeom prst="rect">
            <a:avLst/>
          </a:prstGeom>
          <a:noFill/>
          <a:ln>
            <a:noFill/>
          </a:ln>
        </p:spPr>
      </p:pic>
      <p:pic>
        <p:nvPicPr>
          <p:cNvPr id="533" name="Google Shape;533;p38"/>
          <p:cNvPicPr preferRelativeResize="0"/>
          <p:nvPr/>
        </p:nvPicPr>
        <p:blipFill>
          <a:blip r:embed="rId4">
            <a:alphaModFix/>
          </a:blip>
          <a:stretch>
            <a:fillRect/>
          </a:stretch>
        </p:blipFill>
        <p:spPr>
          <a:xfrm>
            <a:off x="4694225" y="1181850"/>
            <a:ext cx="3988875" cy="2985675"/>
          </a:xfrm>
          <a:prstGeom prst="rect">
            <a:avLst/>
          </a:prstGeom>
          <a:noFill/>
          <a:ln>
            <a:noFill/>
          </a:ln>
        </p:spPr>
      </p:pic>
      <p:sp>
        <p:nvSpPr>
          <p:cNvPr id="534" name="Google Shape;534;p38"/>
          <p:cNvSpPr txBox="1"/>
          <p:nvPr/>
        </p:nvSpPr>
        <p:spPr>
          <a:xfrm>
            <a:off x="343294" y="4236350"/>
            <a:ext cx="4188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Streaming patterns (for 2021 and 2022 </a:t>
            </a:r>
            <a:r>
              <a:rPr lang="en">
                <a:solidFill>
                  <a:schemeClr val="lt1"/>
                </a:solidFill>
                <a:latin typeface="Lato"/>
                <a:ea typeface="Lato"/>
                <a:cs typeface="Lato"/>
                <a:sym typeface="Lato"/>
              </a:rPr>
              <a:t>especially)</a:t>
            </a:r>
            <a:r>
              <a:rPr lang="en">
                <a:solidFill>
                  <a:schemeClr val="lt1"/>
                </a:solidFill>
                <a:latin typeface="Lato"/>
                <a:ea typeface="Lato"/>
                <a:cs typeface="Lato"/>
                <a:sym typeface="Lato"/>
              </a:rPr>
              <a:t> are difficult to estimate due to unprecedented pandemic effect</a:t>
            </a:r>
            <a:endParaRPr>
              <a:solidFill>
                <a:schemeClr val="lt1"/>
              </a:solidFill>
              <a:latin typeface="Lato"/>
              <a:ea typeface="Lato"/>
              <a:cs typeface="Lato"/>
              <a:sym typeface="Lato"/>
            </a:endParaRPr>
          </a:p>
        </p:txBody>
      </p:sp>
      <p:sp>
        <p:nvSpPr>
          <p:cNvPr id="535" name="Google Shape;535;p38"/>
          <p:cNvSpPr txBox="1"/>
          <p:nvPr/>
        </p:nvSpPr>
        <p:spPr>
          <a:xfrm>
            <a:off x="4612406" y="4344200"/>
            <a:ext cx="4188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Subscription trends may be more accurate due to consistent upturn over the years</a:t>
            </a:r>
            <a:endParaRPr>
              <a:solidFill>
                <a:schemeClr val="lt1"/>
              </a:solidFill>
              <a:latin typeface="Lato"/>
              <a:ea typeface="Lato"/>
              <a:cs typeface="Lato"/>
              <a:sym typeface="Lato"/>
            </a:endParaRPr>
          </a:p>
        </p:txBody>
      </p:sp>
      <p:grpSp>
        <p:nvGrpSpPr>
          <p:cNvPr id="536" name="Google Shape;536;p38"/>
          <p:cNvGrpSpPr/>
          <p:nvPr/>
        </p:nvGrpSpPr>
        <p:grpSpPr>
          <a:xfrm>
            <a:off x="7871735" y="409095"/>
            <a:ext cx="552265" cy="549212"/>
            <a:chOff x="-5971525" y="3273750"/>
            <a:chExt cx="292250" cy="290650"/>
          </a:xfrm>
        </p:grpSpPr>
        <p:sp>
          <p:nvSpPr>
            <p:cNvPr id="537" name="Google Shape;537;p3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38"/>
          <p:cNvGrpSpPr/>
          <p:nvPr/>
        </p:nvGrpSpPr>
        <p:grpSpPr>
          <a:xfrm>
            <a:off x="768830" y="419995"/>
            <a:ext cx="552268" cy="527406"/>
            <a:chOff x="3271200" y="1435075"/>
            <a:chExt cx="481825" cy="481825"/>
          </a:xfrm>
        </p:grpSpPr>
        <p:sp>
          <p:nvSpPr>
            <p:cNvPr id="540" name="Google Shape;540;p3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 name="Google Shape;541;p3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fix and Chill - Media Streaming Platform Campaign by Slidesgo">
  <a:themeElements>
    <a:clrScheme name="Simple Light">
      <a:dk1>
        <a:srgbClr val="0D0D0D"/>
      </a:dk1>
      <a:lt1>
        <a:srgbClr val="FFFFFF"/>
      </a:lt1>
      <a:dk2>
        <a:srgbClr val="B92F2F"/>
      </a:dk2>
      <a:lt2>
        <a:srgbClr val="9C1717"/>
      </a:lt2>
      <a:accent1>
        <a:srgbClr val="FFFFFF"/>
      </a:accent1>
      <a:accent2>
        <a:srgbClr val="616161"/>
      </a:accent2>
      <a:accent3>
        <a:srgbClr val="901D1D"/>
      </a:accent3>
      <a:accent4>
        <a:srgbClr val="7A2020"/>
      </a:accent4>
      <a:accent5>
        <a:srgbClr val="631111"/>
      </a:accent5>
      <a:accent6>
        <a:srgbClr val="D3858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